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4" r:id="rId2"/>
    <p:sldId id="258" r:id="rId3"/>
    <p:sldId id="306" r:id="rId4"/>
    <p:sldId id="290" r:id="rId5"/>
    <p:sldId id="305" r:id="rId6"/>
    <p:sldId id="271" r:id="rId7"/>
    <p:sldId id="267" r:id="rId8"/>
    <p:sldId id="308" r:id="rId9"/>
    <p:sldId id="262" r:id="rId10"/>
    <p:sldId id="300" r:id="rId11"/>
    <p:sldId id="299" r:id="rId12"/>
    <p:sldId id="256" r:id="rId13"/>
    <p:sldId id="304" r:id="rId14"/>
    <p:sldId id="298" r:id="rId15"/>
    <p:sldId id="264" r:id="rId16"/>
    <p:sldId id="266" r:id="rId17"/>
    <p:sldId id="301" r:id="rId18"/>
    <p:sldId id="268" r:id="rId19"/>
  </p:sldIdLst>
  <p:sldSz cx="12192000" cy="6858000"/>
  <p:notesSz cx="6858000" cy="9144000"/>
  <p:embeddedFontLst>
    <p:embeddedFont>
      <p:font typeface="微软雅黑" pitchFamily="34" charset="-122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黑体" pitchFamily="2" charset="-122"/>
      <p:regular r:id="rId27"/>
    </p:embeddedFont>
    <p:embeddedFont>
      <p:font typeface="Calibri Light" charset="0"/>
      <p:regular r:id="rId28"/>
      <p: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1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56" userDrawn="1">
          <p15:clr>
            <a:srgbClr val="A4A3A4"/>
          </p15:clr>
        </p15:guide>
        <p15:guide id="4" pos="6924" userDrawn="1">
          <p15:clr>
            <a:srgbClr val="A4A3A4"/>
          </p15:clr>
        </p15:guide>
        <p15:guide id="5" orient="horz" pos="25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DA4"/>
    <a:srgbClr val="0097A2"/>
    <a:srgbClr val="71C5F3"/>
    <a:srgbClr val="FC838C"/>
    <a:srgbClr val="1F333F"/>
    <a:srgbClr val="F8F8F8"/>
    <a:srgbClr val="F1F1F1"/>
    <a:srgbClr val="00D9EA"/>
    <a:srgbClr val="8AE0D4"/>
    <a:srgbClr val="FBA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5494" autoAdjust="0"/>
  </p:normalViewPr>
  <p:slideViewPr>
    <p:cSldViewPr snapToGrid="0" showGuides="1">
      <p:cViewPr>
        <p:scale>
          <a:sx n="66" d="100"/>
          <a:sy n="66" d="100"/>
        </p:scale>
        <p:origin x="-810" y="-156"/>
      </p:cViewPr>
      <p:guideLst>
        <p:guide orient="horz" pos="3816"/>
        <p:guide orient="horz" pos="2500"/>
        <p:guide pos="3840"/>
        <p:guide pos="756"/>
        <p:guide pos="69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5A9D3-B1CD-4BEC-BC5B-845E966AF3B1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5EA2B-6019-4C1B-BEA3-5BC9FB2E92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69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64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88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447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88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50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50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055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50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50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5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90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81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44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81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92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52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447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5EA2B-6019-4C1B-BEA3-5BC9FB2E92B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44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2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0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4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82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8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2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5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1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8FC8-9720-43B2-BB5D-1D32BC65637A}" type="datetimeFigureOut">
              <a:rPr lang="zh-CN" altLang="en-US" smtClean="0"/>
              <a:pPr/>
              <a:t>2016-10-18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6A1D-E35F-4BAF-BA96-07D93DBC43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image" Target="../media/image29.emf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32.png"/><Relationship Id="rId5" Type="http://schemas.openxmlformats.org/officeDocument/2006/relationships/image" Target="../media/image7.emf"/><Relationship Id="rId10" Type="http://schemas.openxmlformats.org/officeDocument/2006/relationships/image" Target="../media/image31.png"/><Relationship Id="rId4" Type="http://schemas.openxmlformats.org/officeDocument/2006/relationships/image" Target="../media/image6.emf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jpe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3.jpeg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70298" y="448948"/>
            <a:ext cx="3923760" cy="10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6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小游戏</a:t>
            </a:r>
            <a:endParaRPr lang="en-US" altLang="zh-CN" sz="6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图文框 3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6" name="Picture 4" descr="I:\怎样挑选材料\新建文件夹\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741" y="2204066"/>
            <a:ext cx="4018359" cy="53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怎样挑选材料\新建文件夹\铁锤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855">
            <a:off x="4507936" y="-58015"/>
            <a:ext cx="4082410" cy="543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9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4661 L 0.0125 0.05619 L 0.03923 -0.03488 L 0.04288 0.06824 L 0.07048 -0.02253 L 0.07309 0.07997 L 0.10069 -0.0108 L 0.10329 0.0917 L 0.1309 0.00124 L 0.13454 0.10405 L 0.16128 0.01297 L 0.16493 0.11609 L 0.19149 0.02501 L 0.19513 0.12782 L 0.22274 0.03705 L 0.22552 0.13955 L 0.25312 0.04909 " pathEditMode="relative" rAng="749424" ptsTypes="FFFFFFFFFFFFFFFFF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9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2616200" y="514224"/>
            <a:ext cx="7175500" cy="10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标准件</a:t>
            </a:r>
            <a:endParaRPr lang="en-US" altLang="zh-CN" sz="6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6" name="图文框 75"/>
          <p:cNvSpPr/>
          <p:nvPr/>
        </p:nvSpPr>
        <p:spPr>
          <a:xfrm>
            <a:off x="0" y="3969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380403" y="2672195"/>
            <a:ext cx="9431196" cy="2535025"/>
            <a:chOff x="2271855" y="1993993"/>
            <a:chExt cx="9431196" cy="2535025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855" y="1993993"/>
              <a:ext cx="1529555" cy="160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sp>
          <p:nvSpPr>
            <p:cNvPr id="24" name="Freeform 19"/>
            <p:cNvSpPr>
              <a:spLocks noEditPoints="1" noChangeArrowheads="1"/>
            </p:cNvSpPr>
            <p:nvPr/>
          </p:nvSpPr>
          <p:spPr bwMode="auto">
            <a:xfrm>
              <a:off x="2528116" y="2327943"/>
              <a:ext cx="1048177" cy="1000944"/>
            </a:xfrm>
            <a:custGeom>
              <a:avLst/>
              <a:gdLst>
                <a:gd name="T0" fmla="*/ 90 w 376"/>
                <a:gd name="T1" fmla="*/ 52 h 355"/>
                <a:gd name="T2" fmla="*/ 37 w 376"/>
                <a:gd name="T3" fmla="*/ 264 h 355"/>
                <a:gd name="T4" fmla="*/ 118 w 376"/>
                <a:gd name="T5" fmla="*/ 311 h 355"/>
                <a:gd name="T6" fmla="*/ 134 w 376"/>
                <a:gd name="T7" fmla="*/ 311 h 355"/>
                <a:gd name="T8" fmla="*/ 215 w 376"/>
                <a:gd name="T9" fmla="*/ 264 h 355"/>
                <a:gd name="T10" fmla="*/ 241 w 376"/>
                <a:gd name="T11" fmla="*/ 311 h 355"/>
                <a:gd name="T12" fmla="*/ 255 w 376"/>
                <a:gd name="T13" fmla="*/ 287 h 355"/>
                <a:gd name="T14" fmla="*/ 358 w 376"/>
                <a:gd name="T15" fmla="*/ 287 h 355"/>
                <a:gd name="T16" fmla="*/ 371 w 376"/>
                <a:gd name="T17" fmla="*/ 311 h 355"/>
                <a:gd name="T18" fmla="*/ 371 w 376"/>
                <a:gd name="T19" fmla="*/ 323 h 355"/>
                <a:gd name="T20" fmla="*/ 358 w 376"/>
                <a:gd name="T21" fmla="*/ 355 h 355"/>
                <a:gd name="T22" fmla="*/ 250 w 376"/>
                <a:gd name="T23" fmla="*/ 323 h 355"/>
                <a:gd name="T24" fmla="*/ 237 w 376"/>
                <a:gd name="T25" fmla="*/ 355 h 355"/>
                <a:gd name="T26" fmla="*/ 131 w 376"/>
                <a:gd name="T27" fmla="*/ 323 h 355"/>
                <a:gd name="T28" fmla="*/ 118 w 376"/>
                <a:gd name="T29" fmla="*/ 355 h 355"/>
                <a:gd name="T30" fmla="*/ 0 w 376"/>
                <a:gd name="T31" fmla="*/ 323 h 355"/>
                <a:gd name="T32" fmla="*/ 14 w 376"/>
                <a:gd name="T33" fmla="*/ 287 h 355"/>
                <a:gd name="T34" fmla="*/ 336 w 376"/>
                <a:gd name="T35" fmla="*/ 248 h 355"/>
                <a:gd name="T36" fmla="*/ 279 w 376"/>
                <a:gd name="T37" fmla="*/ 248 h 355"/>
                <a:gd name="T38" fmla="*/ 215 w 376"/>
                <a:gd name="T39" fmla="*/ 248 h 355"/>
                <a:gd name="T40" fmla="*/ 158 w 376"/>
                <a:gd name="T41" fmla="*/ 248 h 355"/>
                <a:gd name="T42" fmla="*/ 95 w 376"/>
                <a:gd name="T43" fmla="*/ 248 h 355"/>
                <a:gd name="T44" fmla="*/ 38 w 376"/>
                <a:gd name="T45" fmla="*/ 248 h 355"/>
                <a:gd name="T46" fmla="*/ 307 w 376"/>
                <a:gd name="T47" fmla="*/ 147 h 355"/>
                <a:gd name="T48" fmla="*/ 289 w 376"/>
                <a:gd name="T49" fmla="*/ 201 h 355"/>
                <a:gd name="T50" fmla="*/ 201 w 376"/>
                <a:gd name="T51" fmla="*/ 201 h 355"/>
                <a:gd name="T52" fmla="*/ 181 w 376"/>
                <a:gd name="T53" fmla="*/ 147 h 355"/>
                <a:gd name="T54" fmla="*/ 180 w 376"/>
                <a:gd name="T55" fmla="*/ 16 h 355"/>
                <a:gd name="T56" fmla="*/ 161 w 376"/>
                <a:gd name="T57" fmla="*/ 35 h 355"/>
                <a:gd name="T58" fmla="*/ 155 w 376"/>
                <a:gd name="T59" fmla="*/ 67 h 355"/>
                <a:gd name="T60" fmla="*/ 66 w 376"/>
                <a:gd name="T61" fmla="*/ 55 h 355"/>
                <a:gd name="T62" fmla="*/ 66 w 376"/>
                <a:gd name="T63" fmla="*/ 122 h 355"/>
                <a:gd name="T64" fmla="*/ 69 w 376"/>
                <a:gd name="T65" fmla="*/ 122 h 355"/>
                <a:gd name="T66" fmla="*/ 87 w 376"/>
                <a:gd name="T67" fmla="*/ 200 h 355"/>
                <a:gd name="T68" fmla="*/ 91 w 376"/>
                <a:gd name="T69" fmla="*/ 200 h 355"/>
                <a:gd name="T70" fmla="*/ 109 w 376"/>
                <a:gd name="T71" fmla="*/ 132 h 355"/>
                <a:gd name="T72" fmla="*/ 109 w 376"/>
                <a:gd name="T73" fmla="*/ 75 h 355"/>
                <a:gd name="T74" fmla="*/ 155 w 376"/>
                <a:gd name="T75" fmla="*/ 80 h 355"/>
                <a:gd name="T76" fmla="*/ 166 w 376"/>
                <a:gd name="T77" fmla="*/ 120 h 355"/>
                <a:gd name="T78" fmla="*/ 180 w 376"/>
                <a:gd name="T79" fmla="*/ 126 h 355"/>
                <a:gd name="T80" fmla="*/ 317 w 376"/>
                <a:gd name="T81" fmla="*/ 120 h 355"/>
                <a:gd name="T82" fmla="*/ 317 w 376"/>
                <a:gd name="T83" fmla="*/ 21 h 355"/>
                <a:gd name="T84" fmla="*/ 304 w 376"/>
                <a:gd name="T85" fmla="*/ 31 h 355"/>
                <a:gd name="T86" fmla="*/ 308 w 376"/>
                <a:gd name="T87" fmla="*/ 107 h 355"/>
                <a:gd name="T88" fmla="*/ 304 w 376"/>
                <a:gd name="T89" fmla="*/ 111 h 355"/>
                <a:gd name="T90" fmla="*/ 177 w 376"/>
                <a:gd name="T91" fmla="*/ 110 h 355"/>
                <a:gd name="T92" fmla="*/ 238 w 376"/>
                <a:gd name="T93" fmla="*/ 63 h 355"/>
                <a:gd name="T94" fmla="*/ 176 w 376"/>
                <a:gd name="T95" fmla="*/ 35 h 355"/>
                <a:gd name="T96" fmla="*/ 180 w 376"/>
                <a:gd name="T97" fmla="*/ 31 h 3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6"/>
                <a:gd name="T148" fmla="*/ 0 h 355"/>
                <a:gd name="T149" fmla="*/ 376 w 376"/>
                <a:gd name="T150" fmla="*/ 355 h 3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6" h="355">
                  <a:moveTo>
                    <a:pt x="90" y="0"/>
                  </a:moveTo>
                  <a:cubicBezTo>
                    <a:pt x="104" y="0"/>
                    <a:pt x="115" y="12"/>
                    <a:pt x="115" y="26"/>
                  </a:cubicBezTo>
                  <a:cubicBezTo>
                    <a:pt x="115" y="41"/>
                    <a:pt x="104" y="52"/>
                    <a:pt x="90" y="52"/>
                  </a:cubicBezTo>
                  <a:cubicBezTo>
                    <a:pt x="75" y="52"/>
                    <a:pt x="64" y="41"/>
                    <a:pt x="64" y="26"/>
                  </a:cubicBezTo>
                  <a:cubicBezTo>
                    <a:pt x="64" y="12"/>
                    <a:pt x="75" y="0"/>
                    <a:pt x="90" y="0"/>
                  </a:cubicBezTo>
                  <a:close/>
                  <a:moveTo>
                    <a:pt x="37" y="264"/>
                  </a:moveTo>
                  <a:cubicBezTo>
                    <a:pt x="95" y="264"/>
                    <a:pt x="95" y="264"/>
                    <a:pt x="95" y="264"/>
                  </a:cubicBezTo>
                  <a:cubicBezTo>
                    <a:pt x="108" y="264"/>
                    <a:pt x="118" y="274"/>
                    <a:pt x="118" y="287"/>
                  </a:cubicBezTo>
                  <a:cubicBezTo>
                    <a:pt x="118" y="311"/>
                    <a:pt x="118" y="311"/>
                    <a:pt x="118" y="311"/>
                  </a:cubicBezTo>
                  <a:cubicBezTo>
                    <a:pt x="120" y="311"/>
                    <a:pt x="120" y="311"/>
                    <a:pt x="120" y="311"/>
                  </a:cubicBezTo>
                  <a:cubicBezTo>
                    <a:pt x="131" y="311"/>
                    <a:pt x="131" y="311"/>
                    <a:pt x="131" y="311"/>
                  </a:cubicBezTo>
                  <a:cubicBezTo>
                    <a:pt x="134" y="311"/>
                    <a:pt x="134" y="311"/>
                    <a:pt x="134" y="311"/>
                  </a:cubicBezTo>
                  <a:cubicBezTo>
                    <a:pt x="134" y="287"/>
                    <a:pt x="134" y="287"/>
                    <a:pt x="134" y="287"/>
                  </a:cubicBezTo>
                  <a:cubicBezTo>
                    <a:pt x="134" y="274"/>
                    <a:pt x="144" y="264"/>
                    <a:pt x="156" y="264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27" y="264"/>
                    <a:pt x="237" y="274"/>
                    <a:pt x="237" y="287"/>
                  </a:cubicBezTo>
                  <a:cubicBezTo>
                    <a:pt x="237" y="311"/>
                    <a:pt x="237" y="311"/>
                    <a:pt x="237" y="311"/>
                  </a:cubicBezTo>
                  <a:cubicBezTo>
                    <a:pt x="241" y="311"/>
                    <a:pt x="241" y="311"/>
                    <a:pt x="241" y="311"/>
                  </a:cubicBezTo>
                  <a:cubicBezTo>
                    <a:pt x="250" y="311"/>
                    <a:pt x="250" y="311"/>
                    <a:pt x="250" y="311"/>
                  </a:cubicBezTo>
                  <a:cubicBezTo>
                    <a:pt x="255" y="311"/>
                    <a:pt x="255" y="311"/>
                    <a:pt x="255" y="311"/>
                  </a:cubicBezTo>
                  <a:cubicBezTo>
                    <a:pt x="255" y="287"/>
                    <a:pt x="255" y="287"/>
                    <a:pt x="255" y="287"/>
                  </a:cubicBezTo>
                  <a:cubicBezTo>
                    <a:pt x="255" y="274"/>
                    <a:pt x="265" y="264"/>
                    <a:pt x="278" y="264"/>
                  </a:cubicBezTo>
                  <a:cubicBezTo>
                    <a:pt x="336" y="264"/>
                    <a:pt x="336" y="264"/>
                    <a:pt x="336" y="264"/>
                  </a:cubicBezTo>
                  <a:cubicBezTo>
                    <a:pt x="348" y="264"/>
                    <a:pt x="358" y="274"/>
                    <a:pt x="358" y="287"/>
                  </a:cubicBezTo>
                  <a:cubicBezTo>
                    <a:pt x="358" y="311"/>
                    <a:pt x="358" y="311"/>
                    <a:pt x="358" y="311"/>
                  </a:cubicBezTo>
                  <a:cubicBezTo>
                    <a:pt x="362" y="311"/>
                    <a:pt x="362" y="311"/>
                    <a:pt x="362" y="311"/>
                  </a:cubicBezTo>
                  <a:cubicBezTo>
                    <a:pt x="371" y="311"/>
                    <a:pt x="371" y="311"/>
                    <a:pt x="371" y="311"/>
                  </a:cubicBezTo>
                  <a:cubicBezTo>
                    <a:pt x="376" y="311"/>
                    <a:pt x="376" y="311"/>
                    <a:pt x="376" y="311"/>
                  </a:cubicBezTo>
                  <a:cubicBezTo>
                    <a:pt x="376" y="323"/>
                    <a:pt x="376" y="323"/>
                    <a:pt x="376" y="323"/>
                  </a:cubicBezTo>
                  <a:cubicBezTo>
                    <a:pt x="371" y="323"/>
                    <a:pt x="371" y="323"/>
                    <a:pt x="371" y="323"/>
                  </a:cubicBezTo>
                  <a:cubicBezTo>
                    <a:pt x="362" y="323"/>
                    <a:pt x="362" y="323"/>
                    <a:pt x="362" y="323"/>
                  </a:cubicBezTo>
                  <a:cubicBezTo>
                    <a:pt x="358" y="323"/>
                    <a:pt x="358" y="323"/>
                    <a:pt x="358" y="323"/>
                  </a:cubicBezTo>
                  <a:cubicBezTo>
                    <a:pt x="358" y="355"/>
                    <a:pt x="358" y="355"/>
                    <a:pt x="358" y="355"/>
                  </a:cubicBezTo>
                  <a:cubicBezTo>
                    <a:pt x="255" y="355"/>
                    <a:pt x="255" y="355"/>
                    <a:pt x="255" y="355"/>
                  </a:cubicBezTo>
                  <a:cubicBezTo>
                    <a:pt x="255" y="323"/>
                    <a:pt x="255" y="323"/>
                    <a:pt x="255" y="323"/>
                  </a:cubicBezTo>
                  <a:cubicBezTo>
                    <a:pt x="250" y="323"/>
                    <a:pt x="250" y="323"/>
                    <a:pt x="250" y="323"/>
                  </a:cubicBezTo>
                  <a:cubicBezTo>
                    <a:pt x="241" y="323"/>
                    <a:pt x="241" y="323"/>
                    <a:pt x="241" y="323"/>
                  </a:cubicBezTo>
                  <a:cubicBezTo>
                    <a:pt x="237" y="323"/>
                    <a:pt x="237" y="323"/>
                    <a:pt x="237" y="323"/>
                  </a:cubicBezTo>
                  <a:cubicBezTo>
                    <a:pt x="237" y="355"/>
                    <a:pt x="237" y="355"/>
                    <a:pt x="237" y="355"/>
                  </a:cubicBezTo>
                  <a:cubicBezTo>
                    <a:pt x="134" y="355"/>
                    <a:pt x="134" y="355"/>
                    <a:pt x="134" y="355"/>
                  </a:cubicBezTo>
                  <a:cubicBezTo>
                    <a:pt x="134" y="323"/>
                    <a:pt x="134" y="323"/>
                    <a:pt x="134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20" y="323"/>
                    <a:pt x="120" y="323"/>
                    <a:pt x="120" y="323"/>
                  </a:cubicBezTo>
                  <a:cubicBezTo>
                    <a:pt x="118" y="323"/>
                    <a:pt x="118" y="323"/>
                    <a:pt x="118" y="323"/>
                  </a:cubicBezTo>
                  <a:cubicBezTo>
                    <a:pt x="118" y="355"/>
                    <a:pt x="118" y="355"/>
                    <a:pt x="118" y="355"/>
                  </a:cubicBezTo>
                  <a:cubicBezTo>
                    <a:pt x="14" y="355"/>
                    <a:pt x="14" y="355"/>
                    <a:pt x="14" y="355"/>
                  </a:cubicBezTo>
                  <a:cubicBezTo>
                    <a:pt x="14" y="323"/>
                    <a:pt x="14" y="323"/>
                    <a:pt x="14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14" y="311"/>
                    <a:pt x="14" y="311"/>
                    <a:pt x="14" y="311"/>
                  </a:cubicBezTo>
                  <a:cubicBezTo>
                    <a:pt x="14" y="287"/>
                    <a:pt x="14" y="287"/>
                    <a:pt x="14" y="287"/>
                  </a:cubicBezTo>
                  <a:cubicBezTo>
                    <a:pt x="14" y="274"/>
                    <a:pt x="24" y="264"/>
                    <a:pt x="37" y="264"/>
                  </a:cubicBezTo>
                  <a:close/>
                  <a:moveTo>
                    <a:pt x="307" y="220"/>
                  </a:moveTo>
                  <a:cubicBezTo>
                    <a:pt x="323" y="220"/>
                    <a:pt x="336" y="232"/>
                    <a:pt x="336" y="248"/>
                  </a:cubicBezTo>
                  <a:cubicBezTo>
                    <a:pt x="336" y="252"/>
                    <a:pt x="335" y="255"/>
                    <a:pt x="334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5"/>
                    <a:pt x="279" y="252"/>
                    <a:pt x="279" y="248"/>
                  </a:cubicBezTo>
                  <a:cubicBezTo>
                    <a:pt x="279" y="232"/>
                    <a:pt x="292" y="220"/>
                    <a:pt x="307" y="220"/>
                  </a:cubicBezTo>
                  <a:close/>
                  <a:moveTo>
                    <a:pt x="186" y="220"/>
                  </a:moveTo>
                  <a:cubicBezTo>
                    <a:pt x="202" y="220"/>
                    <a:pt x="215" y="232"/>
                    <a:pt x="215" y="248"/>
                  </a:cubicBezTo>
                  <a:cubicBezTo>
                    <a:pt x="215" y="252"/>
                    <a:pt x="214" y="255"/>
                    <a:pt x="213" y="258"/>
                  </a:cubicBezTo>
                  <a:cubicBezTo>
                    <a:pt x="160" y="258"/>
                    <a:pt x="160" y="258"/>
                    <a:pt x="160" y="258"/>
                  </a:cubicBezTo>
                  <a:cubicBezTo>
                    <a:pt x="159" y="255"/>
                    <a:pt x="158" y="252"/>
                    <a:pt x="158" y="248"/>
                  </a:cubicBezTo>
                  <a:cubicBezTo>
                    <a:pt x="158" y="232"/>
                    <a:pt x="171" y="220"/>
                    <a:pt x="186" y="220"/>
                  </a:cubicBezTo>
                  <a:close/>
                  <a:moveTo>
                    <a:pt x="67" y="220"/>
                  </a:moveTo>
                  <a:cubicBezTo>
                    <a:pt x="82" y="220"/>
                    <a:pt x="95" y="232"/>
                    <a:pt x="95" y="248"/>
                  </a:cubicBezTo>
                  <a:cubicBezTo>
                    <a:pt x="95" y="252"/>
                    <a:pt x="94" y="255"/>
                    <a:pt x="93" y="258"/>
                  </a:cubicBezTo>
                  <a:cubicBezTo>
                    <a:pt x="40" y="258"/>
                    <a:pt x="40" y="258"/>
                    <a:pt x="40" y="258"/>
                  </a:cubicBezTo>
                  <a:cubicBezTo>
                    <a:pt x="39" y="255"/>
                    <a:pt x="38" y="252"/>
                    <a:pt x="38" y="248"/>
                  </a:cubicBezTo>
                  <a:cubicBezTo>
                    <a:pt x="38" y="232"/>
                    <a:pt x="51" y="220"/>
                    <a:pt x="67" y="220"/>
                  </a:cubicBezTo>
                  <a:close/>
                  <a:moveTo>
                    <a:pt x="307" y="130"/>
                  </a:moveTo>
                  <a:cubicBezTo>
                    <a:pt x="307" y="147"/>
                    <a:pt x="307" y="147"/>
                    <a:pt x="307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308" y="201"/>
                    <a:pt x="308" y="201"/>
                    <a:pt x="308" y="201"/>
                  </a:cubicBezTo>
                  <a:cubicBezTo>
                    <a:pt x="289" y="201"/>
                    <a:pt x="289" y="201"/>
                    <a:pt x="289" y="201"/>
                  </a:cubicBezTo>
                  <a:cubicBezTo>
                    <a:pt x="273" y="147"/>
                    <a:pt x="273" y="147"/>
                    <a:pt x="273" y="147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01" y="201"/>
                    <a:pt x="201" y="201"/>
                    <a:pt x="201" y="201"/>
                  </a:cubicBezTo>
                  <a:cubicBezTo>
                    <a:pt x="181" y="201"/>
                    <a:pt x="181" y="201"/>
                    <a:pt x="181" y="201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81" y="147"/>
                    <a:pt x="181" y="147"/>
                    <a:pt x="181" y="147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307" y="130"/>
                    <a:pt x="307" y="130"/>
                    <a:pt x="307" y="130"/>
                  </a:cubicBezTo>
                  <a:close/>
                  <a:moveTo>
                    <a:pt x="180" y="16"/>
                  </a:moveTo>
                  <a:cubicBezTo>
                    <a:pt x="175" y="16"/>
                    <a:pt x="170" y="18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3" y="25"/>
                    <a:pt x="161" y="30"/>
                    <a:pt x="161" y="35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67"/>
                    <a:pt x="155" y="67"/>
                    <a:pt x="155" y="67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63" y="55"/>
                    <a:pt x="117" y="55"/>
                    <a:pt x="66" y="55"/>
                  </a:cubicBezTo>
                  <a:cubicBezTo>
                    <a:pt x="57" y="55"/>
                    <a:pt x="50" y="63"/>
                    <a:pt x="50" y="7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87" y="200"/>
                    <a:pt x="87" y="200"/>
                    <a:pt x="87" y="200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109" y="200"/>
                    <a:pt x="109" y="200"/>
                    <a:pt x="109" y="200"/>
                  </a:cubicBezTo>
                  <a:cubicBezTo>
                    <a:pt x="109" y="190"/>
                    <a:pt x="109" y="190"/>
                    <a:pt x="109" y="19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12"/>
                    <a:pt x="163" y="117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70" y="124"/>
                    <a:pt x="175" y="126"/>
                    <a:pt x="180" y="126"/>
                  </a:cubicBezTo>
                  <a:cubicBezTo>
                    <a:pt x="304" y="126"/>
                    <a:pt x="304" y="126"/>
                    <a:pt x="304" y="126"/>
                  </a:cubicBezTo>
                  <a:cubicBezTo>
                    <a:pt x="309" y="126"/>
                    <a:pt x="314" y="124"/>
                    <a:pt x="317" y="120"/>
                  </a:cubicBezTo>
                  <a:cubicBezTo>
                    <a:pt x="317" y="120"/>
                    <a:pt x="317" y="120"/>
                    <a:pt x="317" y="120"/>
                  </a:cubicBezTo>
                  <a:cubicBezTo>
                    <a:pt x="321" y="117"/>
                    <a:pt x="323" y="112"/>
                    <a:pt x="323" y="107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3" y="30"/>
                    <a:pt x="321" y="25"/>
                    <a:pt x="317" y="21"/>
                  </a:cubicBezTo>
                  <a:cubicBezTo>
                    <a:pt x="314" y="18"/>
                    <a:pt x="309" y="16"/>
                    <a:pt x="304" y="16"/>
                  </a:cubicBezTo>
                  <a:cubicBezTo>
                    <a:pt x="180" y="16"/>
                    <a:pt x="180" y="16"/>
                    <a:pt x="180" y="16"/>
                  </a:cubicBezTo>
                  <a:close/>
                  <a:moveTo>
                    <a:pt x="304" y="31"/>
                  </a:moveTo>
                  <a:cubicBezTo>
                    <a:pt x="305" y="31"/>
                    <a:pt x="306" y="32"/>
                    <a:pt x="307" y="32"/>
                  </a:cubicBezTo>
                  <a:cubicBezTo>
                    <a:pt x="307" y="33"/>
                    <a:pt x="308" y="34"/>
                    <a:pt x="308" y="35"/>
                  </a:cubicBezTo>
                  <a:cubicBezTo>
                    <a:pt x="308" y="107"/>
                    <a:pt x="308" y="107"/>
                    <a:pt x="308" y="107"/>
                  </a:cubicBezTo>
                  <a:cubicBezTo>
                    <a:pt x="308" y="108"/>
                    <a:pt x="307" y="109"/>
                    <a:pt x="307" y="110"/>
                  </a:cubicBezTo>
                  <a:cubicBezTo>
                    <a:pt x="307" y="110"/>
                    <a:pt x="307" y="110"/>
                    <a:pt x="307" y="110"/>
                  </a:cubicBezTo>
                  <a:cubicBezTo>
                    <a:pt x="306" y="110"/>
                    <a:pt x="305" y="111"/>
                    <a:pt x="304" y="111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9" y="111"/>
                    <a:pt x="178" y="110"/>
                    <a:pt x="177" y="110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6" y="109"/>
                    <a:pt x="176" y="108"/>
                    <a:pt x="176" y="107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4"/>
                    <a:pt x="176" y="33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8" y="32"/>
                    <a:pt x="179" y="31"/>
                    <a:pt x="180" y="31"/>
                  </a:cubicBezTo>
                  <a:lnTo>
                    <a:pt x="304" y="3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sym typeface="时尚中黑简体" panose="01010104010101010101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033593" y="1999095"/>
              <a:ext cx="7669458" cy="2529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4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标准件：有</a:t>
              </a:r>
              <a:r>
                <a:rPr lang="zh-CN" altLang="en-US" sz="48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统一</a:t>
              </a:r>
              <a:r>
                <a:rPr lang="zh-CN" altLang="en-US" sz="48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的形状、尺寸、公差和技术要求的零件。</a:t>
              </a:r>
              <a:endParaRPr lang="zh-CN" altLang="en-US" sz="4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>
                <a:lnSpc>
                  <a:spcPct val="110000"/>
                </a:lnSpc>
              </a:pPr>
              <a:endParaRPr lang="en-US" altLang="zh-CN" sz="4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410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图文框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6" name="Picture 2" descr="I:\怎样挑选材料\新建文件夹\发光二极管_副本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76" y="2135189"/>
            <a:ext cx="2343424" cy="31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怎样挑选材料\新建文件夹\电阻_副本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69" y="1620045"/>
            <a:ext cx="2730023" cy="363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怎样挑选材料\新建文件夹\集成块_副本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38" y="2177203"/>
            <a:ext cx="2826565" cy="37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40"/>
          <p:cNvSpPr txBox="1"/>
          <p:nvPr/>
        </p:nvSpPr>
        <p:spPr>
          <a:xfrm>
            <a:off x="2616200" y="514224"/>
            <a:ext cx="7175500" cy="10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元器件</a:t>
            </a:r>
            <a:endParaRPr lang="en-US" altLang="zh-CN" sz="6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0059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图文框 75"/>
          <p:cNvSpPr/>
          <p:nvPr/>
        </p:nvSpPr>
        <p:spPr>
          <a:xfrm>
            <a:off x="0" y="3969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58288" y="1928906"/>
            <a:ext cx="9891323" cy="3477875"/>
            <a:chOff x="5308990" y="1970520"/>
            <a:chExt cx="9891323" cy="3477875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990" y="1993993"/>
              <a:ext cx="1528550" cy="160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  <p:grpSp>
          <p:nvGrpSpPr>
            <p:cNvPr id="29" name="Group 8"/>
            <p:cNvGrpSpPr>
              <a:grpSpLocks/>
            </p:cNvGrpSpPr>
            <p:nvPr/>
          </p:nvGrpSpPr>
          <p:grpSpPr bwMode="auto">
            <a:xfrm>
              <a:off x="5549176" y="2327943"/>
              <a:ext cx="1048177" cy="1000944"/>
              <a:chOff x="0" y="0"/>
              <a:chExt cx="1381125" cy="1335088"/>
            </a:xfrm>
          </p:grpSpPr>
          <p:sp>
            <p:nvSpPr>
              <p:cNvPr id="30" name="Freeform 6"/>
              <p:cNvSpPr>
                <a:spLocks noEditPoints="1" noChangeArrowheads="1"/>
              </p:cNvSpPr>
              <p:nvPr/>
            </p:nvSpPr>
            <p:spPr bwMode="auto">
              <a:xfrm>
                <a:off x="123825" y="11113"/>
                <a:ext cx="608013" cy="352425"/>
              </a:xfrm>
              <a:custGeom>
                <a:avLst/>
                <a:gdLst>
                  <a:gd name="T0" fmla="*/ 32 w 162"/>
                  <a:gd name="T1" fmla="*/ 94 h 94"/>
                  <a:gd name="T2" fmla="*/ 111 w 162"/>
                  <a:gd name="T3" fmla="*/ 94 h 94"/>
                  <a:gd name="T4" fmla="*/ 134 w 162"/>
                  <a:gd name="T5" fmla="*/ 84 h 94"/>
                  <a:gd name="T6" fmla="*/ 140 w 162"/>
                  <a:gd name="T7" fmla="*/ 75 h 94"/>
                  <a:gd name="T8" fmla="*/ 162 w 162"/>
                  <a:gd name="T9" fmla="*/ 53 h 94"/>
                  <a:gd name="T10" fmla="*/ 144 w 162"/>
                  <a:gd name="T11" fmla="*/ 59 h 94"/>
                  <a:gd name="T12" fmla="*/ 144 w 162"/>
                  <a:gd name="T13" fmla="*/ 32 h 94"/>
                  <a:gd name="T14" fmla="*/ 134 w 162"/>
                  <a:gd name="T15" fmla="*/ 10 h 94"/>
                  <a:gd name="T16" fmla="*/ 111 w 162"/>
                  <a:gd name="T17" fmla="*/ 0 h 94"/>
                  <a:gd name="T18" fmla="*/ 32 w 162"/>
                  <a:gd name="T19" fmla="*/ 0 h 94"/>
                  <a:gd name="T20" fmla="*/ 9 w 162"/>
                  <a:gd name="T21" fmla="*/ 10 h 94"/>
                  <a:gd name="T22" fmla="*/ 0 w 162"/>
                  <a:gd name="T23" fmla="*/ 32 h 94"/>
                  <a:gd name="T24" fmla="*/ 0 w 162"/>
                  <a:gd name="T25" fmla="*/ 61 h 94"/>
                  <a:gd name="T26" fmla="*/ 9 w 162"/>
                  <a:gd name="T27" fmla="*/ 84 h 94"/>
                  <a:gd name="T28" fmla="*/ 32 w 162"/>
                  <a:gd name="T29" fmla="*/ 94 h 94"/>
                  <a:gd name="T30" fmla="*/ 111 w 162"/>
                  <a:gd name="T31" fmla="*/ 33 h 94"/>
                  <a:gd name="T32" fmla="*/ 125 w 162"/>
                  <a:gd name="T33" fmla="*/ 46 h 94"/>
                  <a:gd name="T34" fmla="*/ 111 w 162"/>
                  <a:gd name="T35" fmla="*/ 60 h 94"/>
                  <a:gd name="T36" fmla="*/ 98 w 162"/>
                  <a:gd name="T37" fmla="*/ 46 h 94"/>
                  <a:gd name="T38" fmla="*/ 111 w 162"/>
                  <a:gd name="T39" fmla="*/ 33 h 94"/>
                  <a:gd name="T40" fmla="*/ 72 w 162"/>
                  <a:gd name="T41" fmla="*/ 33 h 94"/>
                  <a:gd name="T42" fmla="*/ 86 w 162"/>
                  <a:gd name="T43" fmla="*/ 46 h 94"/>
                  <a:gd name="T44" fmla="*/ 72 w 162"/>
                  <a:gd name="T45" fmla="*/ 60 h 94"/>
                  <a:gd name="T46" fmla="*/ 59 w 162"/>
                  <a:gd name="T47" fmla="*/ 46 h 94"/>
                  <a:gd name="T48" fmla="*/ 72 w 162"/>
                  <a:gd name="T49" fmla="*/ 33 h 94"/>
                  <a:gd name="T50" fmla="*/ 33 w 162"/>
                  <a:gd name="T51" fmla="*/ 33 h 94"/>
                  <a:gd name="T52" fmla="*/ 46 w 162"/>
                  <a:gd name="T53" fmla="*/ 46 h 94"/>
                  <a:gd name="T54" fmla="*/ 33 w 162"/>
                  <a:gd name="T55" fmla="*/ 60 h 94"/>
                  <a:gd name="T56" fmla="*/ 19 w 162"/>
                  <a:gd name="T57" fmla="*/ 46 h 94"/>
                  <a:gd name="T58" fmla="*/ 33 w 162"/>
                  <a:gd name="T59" fmla="*/ 33 h 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2"/>
                  <a:gd name="T91" fmla="*/ 0 h 94"/>
                  <a:gd name="T92" fmla="*/ 162 w 162"/>
                  <a:gd name="T93" fmla="*/ 94 h 9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2" h="94">
                    <a:moveTo>
                      <a:pt x="32" y="94"/>
                    </a:moveTo>
                    <a:cubicBezTo>
                      <a:pt x="58" y="94"/>
                      <a:pt x="111" y="94"/>
                      <a:pt x="111" y="94"/>
                    </a:cubicBezTo>
                    <a:cubicBezTo>
                      <a:pt x="120" y="94"/>
                      <a:pt x="128" y="90"/>
                      <a:pt x="134" y="84"/>
                    </a:cubicBezTo>
                    <a:cubicBezTo>
                      <a:pt x="137" y="82"/>
                      <a:pt x="139" y="79"/>
                      <a:pt x="140" y="75"/>
                    </a:cubicBezTo>
                    <a:cubicBezTo>
                      <a:pt x="154" y="73"/>
                      <a:pt x="162" y="67"/>
                      <a:pt x="162" y="53"/>
                    </a:cubicBezTo>
                    <a:cubicBezTo>
                      <a:pt x="144" y="59"/>
                      <a:pt x="144" y="59"/>
                      <a:pt x="144" y="59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44" y="24"/>
                      <a:pt x="140" y="15"/>
                      <a:pt x="134" y="10"/>
                    </a:cubicBezTo>
                    <a:cubicBezTo>
                      <a:pt x="128" y="4"/>
                      <a:pt x="120" y="0"/>
                      <a:pt x="11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3" y="0"/>
                      <a:pt x="15" y="4"/>
                      <a:pt x="9" y="10"/>
                    </a:cubicBezTo>
                    <a:cubicBezTo>
                      <a:pt x="3" y="15"/>
                      <a:pt x="0" y="24"/>
                      <a:pt x="0" y="3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0"/>
                      <a:pt x="3" y="78"/>
                      <a:pt x="9" y="84"/>
                    </a:cubicBezTo>
                    <a:cubicBezTo>
                      <a:pt x="15" y="90"/>
                      <a:pt x="23" y="94"/>
                      <a:pt x="32" y="94"/>
                    </a:cubicBezTo>
                    <a:close/>
                    <a:moveTo>
                      <a:pt x="111" y="33"/>
                    </a:moveTo>
                    <a:cubicBezTo>
                      <a:pt x="119" y="33"/>
                      <a:pt x="125" y="39"/>
                      <a:pt x="125" y="46"/>
                    </a:cubicBezTo>
                    <a:cubicBezTo>
                      <a:pt x="125" y="54"/>
                      <a:pt x="119" y="60"/>
                      <a:pt x="111" y="60"/>
                    </a:cubicBezTo>
                    <a:cubicBezTo>
                      <a:pt x="104" y="60"/>
                      <a:pt x="98" y="54"/>
                      <a:pt x="98" y="46"/>
                    </a:cubicBezTo>
                    <a:cubicBezTo>
                      <a:pt x="98" y="39"/>
                      <a:pt x="104" y="33"/>
                      <a:pt x="111" y="33"/>
                    </a:cubicBezTo>
                    <a:close/>
                    <a:moveTo>
                      <a:pt x="72" y="33"/>
                    </a:moveTo>
                    <a:cubicBezTo>
                      <a:pt x="80" y="33"/>
                      <a:pt x="86" y="39"/>
                      <a:pt x="86" y="46"/>
                    </a:cubicBezTo>
                    <a:cubicBezTo>
                      <a:pt x="86" y="54"/>
                      <a:pt x="80" y="60"/>
                      <a:pt x="72" y="60"/>
                    </a:cubicBezTo>
                    <a:cubicBezTo>
                      <a:pt x="65" y="60"/>
                      <a:pt x="59" y="54"/>
                      <a:pt x="59" y="46"/>
                    </a:cubicBezTo>
                    <a:cubicBezTo>
                      <a:pt x="59" y="39"/>
                      <a:pt x="65" y="33"/>
                      <a:pt x="72" y="33"/>
                    </a:cubicBezTo>
                    <a:close/>
                    <a:moveTo>
                      <a:pt x="33" y="33"/>
                    </a:moveTo>
                    <a:cubicBezTo>
                      <a:pt x="40" y="33"/>
                      <a:pt x="46" y="39"/>
                      <a:pt x="46" y="46"/>
                    </a:cubicBezTo>
                    <a:cubicBezTo>
                      <a:pt x="46" y="54"/>
                      <a:pt x="40" y="60"/>
                      <a:pt x="33" y="60"/>
                    </a:cubicBezTo>
                    <a:cubicBezTo>
                      <a:pt x="25" y="60"/>
                      <a:pt x="19" y="54"/>
                      <a:pt x="19" y="46"/>
                    </a:cubicBezTo>
                    <a:cubicBezTo>
                      <a:pt x="19" y="39"/>
                      <a:pt x="25" y="33"/>
                      <a:pt x="33" y="33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endParaRPr>
              </a:p>
            </p:txBody>
          </p:sp>
          <p:sp>
            <p:nvSpPr>
              <p:cNvPr id="31" name="Freeform 7"/>
              <p:cNvSpPr>
                <a:spLocks noChangeArrowheads="1"/>
              </p:cNvSpPr>
              <p:nvPr/>
            </p:nvSpPr>
            <p:spPr bwMode="auto">
              <a:xfrm>
                <a:off x="0" y="1101725"/>
                <a:ext cx="1381125" cy="233363"/>
              </a:xfrm>
              <a:custGeom>
                <a:avLst/>
                <a:gdLst>
                  <a:gd name="T0" fmla="*/ 273 w 368"/>
                  <a:gd name="T1" fmla="*/ 37 h 62"/>
                  <a:gd name="T2" fmla="*/ 184 w 368"/>
                  <a:gd name="T3" fmla="*/ 37 h 62"/>
                  <a:gd name="T4" fmla="*/ 96 w 368"/>
                  <a:gd name="T5" fmla="*/ 36 h 62"/>
                  <a:gd name="T6" fmla="*/ 0 w 368"/>
                  <a:gd name="T7" fmla="*/ 62 h 62"/>
                  <a:gd name="T8" fmla="*/ 23 w 368"/>
                  <a:gd name="T9" fmla="*/ 62 h 62"/>
                  <a:gd name="T10" fmla="*/ 81 w 368"/>
                  <a:gd name="T11" fmla="*/ 62 h 62"/>
                  <a:gd name="T12" fmla="*/ 88 w 368"/>
                  <a:gd name="T13" fmla="*/ 62 h 62"/>
                  <a:gd name="T14" fmla="*/ 103 w 368"/>
                  <a:gd name="T15" fmla="*/ 62 h 62"/>
                  <a:gd name="T16" fmla="*/ 110 w 368"/>
                  <a:gd name="T17" fmla="*/ 62 h 62"/>
                  <a:gd name="T18" fmla="*/ 169 w 368"/>
                  <a:gd name="T19" fmla="*/ 62 h 62"/>
                  <a:gd name="T20" fmla="*/ 177 w 368"/>
                  <a:gd name="T21" fmla="*/ 62 h 62"/>
                  <a:gd name="T22" fmla="*/ 191 w 368"/>
                  <a:gd name="T23" fmla="*/ 62 h 62"/>
                  <a:gd name="T24" fmla="*/ 199 w 368"/>
                  <a:gd name="T25" fmla="*/ 62 h 62"/>
                  <a:gd name="T26" fmla="*/ 258 w 368"/>
                  <a:gd name="T27" fmla="*/ 62 h 62"/>
                  <a:gd name="T28" fmla="*/ 265 w 368"/>
                  <a:gd name="T29" fmla="*/ 62 h 62"/>
                  <a:gd name="T30" fmla="*/ 280 w 368"/>
                  <a:gd name="T31" fmla="*/ 62 h 62"/>
                  <a:gd name="T32" fmla="*/ 288 w 368"/>
                  <a:gd name="T33" fmla="*/ 62 h 62"/>
                  <a:gd name="T34" fmla="*/ 346 w 368"/>
                  <a:gd name="T35" fmla="*/ 62 h 62"/>
                  <a:gd name="T36" fmla="*/ 368 w 368"/>
                  <a:gd name="T37" fmla="*/ 62 h 62"/>
                  <a:gd name="T38" fmla="*/ 273 w 368"/>
                  <a:gd name="T39" fmla="*/ 37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8"/>
                  <a:gd name="T61" fmla="*/ 0 h 62"/>
                  <a:gd name="T62" fmla="*/ 368 w 368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8" h="62">
                    <a:moveTo>
                      <a:pt x="273" y="37"/>
                    </a:moveTo>
                    <a:cubicBezTo>
                      <a:pt x="254" y="6"/>
                      <a:pt x="203" y="7"/>
                      <a:pt x="184" y="37"/>
                    </a:cubicBezTo>
                    <a:cubicBezTo>
                      <a:pt x="166" y="7"/>
                      <a:pt x="115" y="6"/>
                      <a:pt x="96" y="36"/>
                    </a:cubicBezTo>
                    <a:cubicBezTo>
                      <a:pt x="72" y="0"/>
                      <a:pt x="2" y="8"/>
                      <a:pt x="0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103" y="62"/>
                      <a:pt x="103" y="62"/>
                      <a:pt x="103" y="62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69" y="62"/>
                      <a:pt x="169" y="62"/>
                      <a:pt x="169" y="62"/>
                    </a:cubicBezTo>
                    <a:cubicBezTo>
                      <a:pt x="177" y="62"/>
                      <a:pt x="177" y="62"/>
                      <a:pt x="177" y="62"/>
                    </a:cubicBezTo>
                    <a:cubicBezTo>
                      <a:pt x="191" y="62"/>
                      <a:pt x="191" y="62"/>
                      <a:pt x="191" y="62"/>
                    </a:cubicBezTo>
                    <a:cubicBezTo>
                      <a:pt x="199" y="62"/>
                      <a:pt x="199" y="62"/>
                      <a:pt x="199" y="62"/>
                    </a:cubicBezTo>
                    <a:cubicBezTo>
                      <a:pt x="258" y="62"/>
                      <a:pt x="258" y="62"/>
                      <a:pt x="258" y="62"/>
                    </a:cubicBezTo>
                    <a:cubicBezTo>
                      <a:pt x="265" y="62"/>
                      <a:pt x="265" y="62"/>
                      <a:pt x="265" y="62"/>
                    </a:cubicBezTo>
                    <a:cubicBezTo>
                      <a:pt x="280" y="62"/>
                      <a:pt x="280" y="62"/>
                      <a:pt x="280" y="62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346" y="62"/>
                      <a:pt x="346" y="62"/>
                      <a:pt x="346" y="62"/>
                    </a:cubicBezTo>
                    <a:cubicBezTo>
                      <a:pt x="368" y="62"/>
                      <a:pt x="368" y="62"/>
                      <a:pt x="368" y="62"/>
                    </a:cubicBezTo>
                    <a:cubicBezTo>
                      <a:pt x="367" y="8"/>
                      <a:pt x="296" y="0"/>
                      <a:pt x="273" y="37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endParaRPr>
              </a:p>
            </p:txBody>
          </p:sp>
          <p:sp>
            <p:nvSpPr>
              <p:cNvPr id="32" name="Freeform 8"/>
              <p:cNvSpPr>
                <a:spLocks noChangeArrowheads="1"/>
              </p:cNvSpPr>
              <p:nvPr/>
            </p:nvSpPr>
            <p:spPr bwMode="auto">
              <a:xfrm>
                <a:off x="385763" y="862013"/>
                <a:ext cx="282575" cy="277813"/>
              </a:xfrm>
              <a:custGeom>
                <a:avLst/>
                <a:gdLst>
                  <a:gd name="T0" fmla="*/ 37 w 75"/>
                  <a:gd name="T1" fmla="*/ 0 h 74"/>
                  <a:gd name="T2" fmla="*/ 11 w 75"/>
                  <a:gd name="T3" fmla="*/ 11 h 74"/>
                  <a:gd name="T4" fmla="*/ 0 w 75"/>
                  <a:gd name="T5" fmla="*/ 37 h 74"/>
                  <a:gd name="T6" fmla="*/ 11 w 75"/>
                  <a:gd name="T7" fmla="*/ 63 h 74"/>
                  <a:gd name="T8" fmla="*/ 37 w 75"/>
                  <a:gd name="T9" fmla="*/ 74 h 74"/>
                  <a:gd name="T10" fmla="*/ 75 w 75"/>
                  <a:gd name="T11" fmla="*/ 37 h 74"/>
                  <a:gd name="T12" fmla="*/ 64 w 75"/>
                  <a:gd name="T13" fmla="*/ 11 h 74"/>
                  <a:gd name="T14" fmla="*/ 37 w 75"/>
                  <a:gd name="T15" fmla="*/ 0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74"/>
                  <a:gd name="T26" fmla="*/ 75 w 7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74">
                    <a:moveTo>
                      <a:pt x="37" y="0"/>
                    </a:moveTo>
                    <a:cubicBezTo>
                      <a:pt x="27" y="0"/>
                      <a:pt x="18" y="4"/>
                      <a:pt x="11" y="11"/>
                    </a:cubicBezTo>
                    <a:cubicBezTo>
                      <a:pt x="4" y="17"/>
                      <a:pt x="0" y="27"/>
                      <a:pt x="0" y="37"/>
                    </a:cubicBezTo>
                    <a:cubicBezTo>
                      <a:pt x="0" y="47"/>
                      <a:pt x="4" y="57"/>
                      <a:pt x="11" y="63"/>
                    </a:cubicBezTo>
                    <a:cubicBezTo>
                      <a:pt x="18" y="70"/>
                      <a:pt x="27" y="74"/>
                      <a:pt x="37" y="74"/>
                    </a:cubicBezTo>
                    <a:cubicBezTo>
                      <a:pt x="58" y="74"/>
                      <a:pt x="75" y="58"/>
                      <a:pt x="75" y="37"/>
                    </a:cubicBezTo>
                    <a:cubicBezTo>
                      <a:pt x="75" y="27"/>
                      <a:pt x="70" y="17"/>
                      <a:pt x="64" y="11"/>
                    </a:cubicBezTo>
                    <a:cubicBezTo>
                      <a:pt x="57" y="4"/>
                      <a:pt x="48" y="0"/>
                      <a:pt x="37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776288" y="685800"/>
                <a:ext cx="434975" cy="131763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endParaRPr>
              </a:p>
            </p:txBody>
          </p:sp>
          <p:sp>
            <p:nvSpPr>
              <p:cNvPr id="34" name="Freeform 10"/>
              <p:cNvSpPr>
                <a:spLocks noChangeArrowheads="1"/>
              </p:cNvSpPr>
              <p:nvPr/>
            </p:nvSpPr>
            <p:spPr bwMode="auto">
              <a:xfrm>
                <a:off x="55563" y="862013"/>
                <a:ext cx="282575" cy="277813"/>
              </a:xfrm>
              <a:custGeom>
                <a:avLst/>
                <a:gdLst>
                  <a:gd name="T0" fmla="*/ 38 w 75"/>
                  <a:gd name="T1" fmla="*/ 74 h 74"/>
                  <a:gd name="T2" fmla="*/ 75 w 75"/>
                  <a:gd name="T3" fmla="*/ 37 h 74"/>
                  <a:gd name="T4" fmla="*/ 64 w 75"/>
                  <a:gd name="T5" fmla="*/ 11 h 74"/>
                  <a:gd name="T6" fmla="*/ 38 w 75"/>
                  <a:gd name="T7" fmla="*/ 0 h 74"/>
                  <a:gd name="T8" fmla="*/ 11 w 75"/>
                  <a:gd name="T9" fmla="*/ 11 h 74"/>
                  <a:gd name="T10" fmla="*/ 0 w 75"/>
                  <a:gd name="T11" fmla="*/ 37 h 74"/>
                  <a:gd name="T12" fmla="*/ 11 w 75"/>
                  <a:gd name="T13" fmla="*/ 63 h 74"/>
                  <a:gd name="T14" fmla="*/ 38 w 75"/>
                  <a:gd name="T15" fmla="*/ 74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74"/>
                  <a:gd name="T26" fmla="*/ 75 w 7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74">
                    <a:moveTo>
                      <a:pt x="38" y="74"/>
                    </a:moveTo>
                    <a:cubicBezTo>
                      <a:pt x="58" y="74"/>
                      <a:pt x="75" y="58"/>
                      <a:pt x="75" y="37"/>
                    </a:cubicBezTo>
                    <a:cubicBezTo>
                      <a:pt x="75" y="27"/>
                      <a:pt x="71" y="17"/>
                      <a:pt x="64" y="11"/>
                    </a:cubicBezTo>
                    <a:cubicBezTo>
                      <a:pt x="57" y="4"/>
                      <a:pt x="48" y="0"/>
                      <a:pt x="38" y="0"/>
                    </a:cubicBezTo>
                    <a:cubicBezTo>
                      <a:pt x="27" y="0"/>
                      <a:pt x="18" y="4"/>
                      <a:pt x="11" y="11"/>
                    </a:cubicBezTo>
                    <a:cubicBezTo>
                      <a:pt x="5" y="17"/>
                      <a:pt x="0" y="27"/>
                      <a:pt x="0" y="37"/>
                    </a:cubicBezTo>
                    <a:cubicBezTo>
                      <a:pt x="0" y="47"/>
                      <a:pt x="5" y="57"/>
                      <a:pt x="11" y="63"/>
                    </a:cubicBezTo>
                    <a:cubicBezTo>
                      <a:pt x="18" y="70"/>
                      <a:pt x="27" y="74"/>
                      <a:pt x="38" y="74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endParaRPr>
              </a:p>
            </p:txBody>
          </p:sp>
          <p:sp>
            <p:nvSpPr>
              <p:cNvPr id="35" name="Freeform 11"/>
              <p:cNvSpPr>
                <a:spLocks noChangeArrowheads="1"/>
              </p:cNvSpPr>
              <p:nvPr/>
            </p:nvSpPr>
            <p:spPr bwMode="auto">
              <a:xfrm>
                <a:off x="720726" y="862014"/>
                <a:ext cx="280988" cy="277813"/>
              </a:xfrm>
              <a:custGeom>
                <a:avLst/>
                <a:gdLst>
                  <a:gd name="T0" fmla="*/ 11 w 75"/>
                  <a:gd name="T1" fmla="*/ 11 h 74"/>
                  <a:gd name="T2" fmla="*/ 0 w 75"/>
                  <a:gd name="T3" fmla="*/ 37 h 74"/>
                  <a:gd name="T4" fmla="*/ 11 w 75"/>
                  <a:gd name="T5" fmla="*/ 63 h 74"/>
                  <a:gd name="T6" fmla="*/ 37 w 75"/>
                  <a:gd name="T7" fmla="*/ 74 h 74"/>
                  <a:gd name="T8" fmla="*/ 75 w 75"/>
                  <a:gd name="T9" fmla="*/ 37 h 74"/>
                  <a:gd name="T10" fmla="*/ 64 w 75"/>
                  <a:gd name="T11" fmla="*/ 11 h 74"/>
                  <a:gd name="T12" fmla="*/ 37 w 75"/>
                  <a:gd name="T13" fmla="*/ 0 h 74"/>
                  <a:gd name="T14" fmla="*/ 11 w 75"/>
                  <a:gd name="T15" fmla="*/ 11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74"/>
                  <a:gd name="T26" fmla="*/ 75 w 7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74">
                    <a:moveTo>
                      <a:pt x="11" y="11"/>
                    </a:moveTo>
                    <a:cubicBezTo>
                      <a:pt x="4" y="17"/>
                      <a:pt x="0" y="27"/>
                      <a:pt x="0" y="37"/>
                    </a:cubicBezTo>
                    <a:cubicBezTo>
                      <a:pt x="0" y="47"/>
                      <a:pt x="4" y="57"/>
                      <a:pt x="11" y="63"/>
                    </a:cubicBezTo>
                    <a:cubicBezTo>
                      <a:pt x="18" y="70"/>
                      <a:pt x="27" y="74"/>
                      <a:pt x="37" y="74"/>
                    </a:cubicBezTo>
                    <a:cubicBezTo>
                      <a:pt x="58" y="74"/>
                      <a:pt x="75" y="58"/>
                      <a:pt x="75" y="37"/>
                    </a:cubicBezTo>
                    <a:cubicBezTo>
                      <a:pt x="75" y="27"/>
                      <a:pt x="70" y="17"/>
                      <a:pt x="64" y="11"/>
                    </a:cubicBezTo>
                    <a:cubicBezTo>
                      <a:pt x="57" y="4"/>
                      <a:pt x="48" y="0"/>
                      <a:pt x="37" y="0"/>
                    </a:cubicBezTo>
                    <a:cubicBezTo>
                      <a:pt x="27" y="0"/>
                      <a:pt x="18" y="4"/>
                      <a:pt x="11" y="1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endParaRPr>
              </a:p>
            </p:txBody>
          </p:sp>
          <p:sp>
            <p:nvSpPr>
              <p:cNvPr id="36" name="Freeform 12"/>
              <p:cNvSpPr>
                <a:spLocks noChangeArrowheads="1"/>
              </p:cNvSpPr>
              <p:nvPr/>
            </p:nvSpPr>
            <p:spPr bwMode="auto">
              <a:xfrm>
                <a:off x="1050925" y="862013"/>
                <a:ext cx="280988" cy="277813"/>
              </a:xfrm>
              <a:custGeom>
                <a:avLst/>
                <a:gdLst>
                  <a:gd name="T0" fmla="*/ 11 w 75"/>
                  <a:gd name="T1" fmla="*/ 11 h 74"/>
                  <a:gd name="T2" fmla="*/ 0 w 75"/>
                  <a:gd name="T3" fmla="*/ 37 h 74"/>
                  <a:gd name="T4" fmla="*/ 11 w 75"/>
                  <a:gd name="T5" fmla="*/ 63 h 74"/>
                  <a:gd name="T6" fmla="*/ 38 w 75"/>
                  <a:gd name="T7" fmla="*/ 74 h 74"/>
                  <a:gd name="T8" fmla="*/ 75 w 75"/>
                  <a:gd name="T9" fmla="*/ 37 h 74"/>
                  <a:gd name="T10" fmla="*/ 64 w 75"/>
                  <a:gd name="T11" fmla="*/ 11 h 74"/>
                  <a:gd name="T12" fmla="*/ 38 w 75"/>
                  <a:gd name="T13" fmla="*/ 0 h 74"/>
                  <a:gd name="T14" fmla="*/ 11 w 75"/>
                  <a:gd name="T15" fmla="*/ 11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5"/>
                  <a:gd name="T25" fmla="*/ 0 h 74"/>
                  <a:gd name="T26" fmla="*/ 75 w 75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5" h="74">
                    <a:moveTo>
                      <a:pt x="11" y="11"/>
                    </a:moveTo>
                    <a:cubicBezTo>
                      <a:pt x="5" y="17"/>
                      <a:pt x="0" y="27"/>
                      <a:pt x="0" y="37"/>
                    </a:cubicBezTo>
                    <a:cubicBezTo>
                      <a:pt x="0" y="47"/>
                      <a:pt x="5" y="57"/>
                      <a:pt x="11" y="63"/>
                    </a:cubicBezTo>
                    <a:cubicBezTo>
                      <a:pt x="18" y="70"/>
                      <a:pt x="27" y="74"/>
                      <a:pt x="38" y="74"/>
                    </a:cubicBezTo>
                    <a:cubicBezTo>
                      <a:pt x="58" y="74"/>
                      <a:pt x="75" y="58"/>
                      <a:pt x="75" y="37"/>
                    </a:cubicBezTo>
                    <a:cubicBezTo>
                      <a:pt x="75" y="27"/>
                      <a:pt x="71" y="17"/>
                      <a:pt x="64" y="11"/>
                    </a:cubicBezTo>
                    <a:cubicBezTo>
                      <a:pt x="57" y="4"/>
                      <a:pt x="48" y="0"/>
                      <a:pt x="38" y="0"/>
                    </a:cubicBezTo>
                    <a:cubicBezTo>
                      <a:pt x="27" y="0"/>
                      <a:pt x="18" y="4"/>
                      <a:pt x="11" y="11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endParaRPr>
              </a:p>
            </p:txBody>
          </p:sp>
          <p:sp>
            <p:nvSpPr>
              <p:cNvPr id="37" name="Oval 13"/>
              <p:cNvSpPr>
                <a:spLocks noChangeArrowheads="1"/>
              </p:cNvSpPr>
              <p:nvPr/>
            </p:nvSpPr>
            <p:spPr bwMode="auto">
              <a:xfrm>
                <a:off x="850900" y="0"/>
                <a:ext cx="282575" cy="280988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endParaRPr>
              </a:p>
            </p:txBody>
          </p:sp>
          <p:sp>
            <p:nvSpPr>
              <p:cNvPr id="38" name="Freeform 14"/>
              <p:cNvSpPr>
                <a:spLocks noEditPoints="1" noChangeArrowheads="1"/>
              </p:cNvSpPr>
              <p:nvPr/>
            </p:nvSpPr>
            <p:spPr bwMode="auto">
              <a:xfrm>
                <a:off x="698500" y="300038"/>
                <a:ext cx="584200" cy="366713"/>
              </a:xfrm>
              <a:custGeom>
                <a:avLst/>
                <a:gdLst>
                  <a:gd name="T0" fmla="*/ 0 w 156"/>
                  <a:gd name="T1" fmla="*/ 98 h 98"/>
                  <a:gd name="T2" fmla="*/ 156 w 156"/>
                  <a:gd name="T3" fmla="*/ 98 h 98"/>
                  <a:gd name="T4" fmla="*/ 156 w 156"/>
                  <a:gd name="T5" fmla="*/ 83 h 98"/>
                  <a:gd name="T6" fmla="*/ 136 w 156"/>
                  <a:gd name="T7" fmla="*/ 83 h 98"/>
                  <a:gd name="T8" fmla="*/ 136 w 156"/>
                  <a:gd name="T9" fmla="*/ 23 h 98"/>
                  <a:gd name="T10" fmla="*/ 112 w 156"/>
                  <a:gd name="T11" fmla="*/ 0 h 98"/>
                  <a:gd name="T12" fmla="*/ 79 w 156"/>
                  <a:gd name="T13" fmla="*/ 0 h 98"/>
                  <a:gd name="T14" fmla="*/ 77 w 156"/>
                  <a:gd name="T15" fmla="*/ 0 h 98"/>
                  <a:gd name="T16" fmla="*/ 44 w 156"/>
                  <a:gd name="T17" fmla="*/ 0 h 98"/>
                  <a:gd name="T18" fmla="*/ 21 w 156"/>
                  <a:gd name="T19" fmla="*/ 23 h 98"/>
                  <a:gd name="T20" fmla="*/ 21 w 156"/>
                  <a:gd name="T21" fmla="*/ 83 h 98"/>
                  <a:gd name="T22" fmla="*/ 0 w 156"/>
                  <a:gd name="T23" fmla="*/ 83 h 98"/>
                  <a:gd name="T24" fmla="*/ 0 w 156"/>
                  <a:gd name="T25" fmla="*/ 98 h 98"/>
                  <a:gd name="T26" fmla="*/ 103 w 156"/>
                  <a:gd name="T27" fmla="*/ 43 h 98"/>
                  <a:gd name="T28" fmla="*/ 111 w 156"/>
                  <a:gd name="T29" fmla="*/ 43 h 98"/>
                  <a:gd name="T30" fmla="*/ 111 w 156"/>
                  <a:gd name="T31" fmla="*/ 83 h 98"/>
                  <a:gd name="T32" fmla="*/ 103 w 156"/>
                  <a:gd name="T33" fmla="*/ 83 h 98"/>
                  <a:gd name="T34" fmla="*/ 103 w 156"/>
                  <a:gd name="T35" fmla="*/ 43 h 98"/>
                  <a:gd name="T36" fmla="*/ 45 w 156"/>
                  <a:gd name="T37" fmla="*/ 43 h 98"/>
                  <a:gd name="T38" fmla="*/ 53 w 156"/>
                  <a:gd name="T39" fmla="*/ 43 h 98"/>
                  <a:gd name="T40" fmla="*/ 53 w 156"/>
                  <a:gd name="T41" fmla="*/ 83 h 98"/>
                  <a:gd name="T42" fmla="*/ 45 w 156"/>
                  <a:gd name="T43" fmla="*/ 83 h 98"/>
                  <a:gd name="T44" fmla="*/ 45 w 156"/>
                  <a:gd name="T45" fmla="*/ 43 h 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6"/>
                  <a:gd name="T70" fmla="*/ 0 h 98"/>
                  <a:gd name="T71" fmla="*/ 156 w 156"/>
                  <a:gd name="T72" fmla="*/ 98 h 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6" h="98">
                    <a:moveTo>
                      <a:pt x="0" y="98"/>
                    </a:moveTo>
                    <a:cubicBezTo>
                      <a:pt x="156" y="98"/>
                      <a:pt x="156" y="98"/>
                      <a:pt x="156" y="98"/>
                    </a:cubicBezTo>
                    <a:cubicBezTo>
                      <a:pt x="156" y="83"/>
                      <a:pt x="156" y="83"/>
                      <a:pt x="156" y="83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6" y="10"/>
                      <a:pt x="125" y="0"/>
                      <a:pt x="112" y="0"/>
                    </a:cubicBezTo>
                    <a:cubicBezTo>
                      <a:pt x="91" y="0"/>
                      <a:pt x="82" y="0"/>
                      <a:pt x="79" y="0"/>
                    </a:cubicBezTo>
                    <a:cubicBezTo>
                      <a:pt x="79" y="0"/>
                      <a:pt x="79" y="0"/>
                      <a:pt x="77" y="0"/>
                    </a:cubicBezTo>
                    <a:cubicBezTo>
                      <a:pt x="74" y="0"/>
                      <a:pt x="65" y="0"/>
                      <a:pt x="44" y="0"/>
                    </a:cubicBezTo>
                    <a:cubicBezTo>
                      <a:pt x="31" y="0"/>
                      <a:pt x="21" y="10"/>
                      <a:pt x="21" y="2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0" y="83"/>
                      <a:pt x="0" y="83"/>
                      <a:pt x="0" y="83"/>
                    </a:cubicBezTo>
                    <a:lnTo>
                      <a:pt x="0" y="98"/>
                    </a:lnTo>
                    <a:close/>
                    <a:moveTo>
                      <a:pt x="103" y="43"/>
                    </a:move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03" y="83"/>
                      <a:pt x="103" y="83"/>
                      <a:pt x="103" y="83"/>
                    </a:cubicBezTo>
                    <a:lnTo>
                      <a:pt x="103" y="43"/>
                    </a:lnTo>
                    <a:close/>
                    <a:moveTo>
                      <a:pt x="45" y="43"/>
                    </a:moveTo>
                    <a:cubicBezTo>
                      <a:pt x="53" y="43"/>
                      <a:pt x="53" y="43"/>
                      <a:pt x="53" y="43"/>
                    </a:cubicBezTo>
                    <a:cubicBezTo>
                      <a:pt x="53" y="83"/>
                      <a:pt x="53" y="83"/>
                      <a:pt x="53" y="83"/>
                    </a:cubicBezTo>
                    <a:cubicBezTo>
                      <a:pt x="45" y="83"/>
                      <a:pt x="45" y="83"/>
                      <a:pt x="45" y="83"/>
                    </a:cubicBezTo>
                    <a:lnTo>
                      <a:pt x="45" y="43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sym typeface="时尚中黑简体" panose="01010104010101010101" pitchFamily="2" charset="-122"/>
                </a:endParaRP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7152302" y="1970520"/>
              <a:ext cx="8048011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4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元器件：在</a:t>
              </a:r>
              <a:r>
                <a:rPr lang="zh-CN" altLang="en-US" sz="44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电子和电器</a:t>
              </a:r>
              <a:r>
                <a:rPr lang="zh-CN" altLang="en-US" sz="44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产品中，因某功能部件被广泛、大量使用，人们出于使用方便、简化制作过程和节约成本的需求，</a:t>
              </a:r>
              <a:r>
                <a:rPr lang="zh-CN" altLang="en-US" sz="44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单独设计</a:t>
              </a:r>
              <a:r>
                <a:rPr lang="zh-CN" altLang="en-US" sz="44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和</a:t>
              </a:r>
              <a:r>
                <a:rPr lang="zh-CN" altLang="en-US" sz="44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生产</a:t>
              </a:r>
              <a:r>
                <a:rPr lang="zh-CN" altLang="en-US" sz="44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了这种零部件。</a:t>
              </a:r>
              <a:endParaRPr lang="zh-CN" altLang="en-US" sz="4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7" name="文本框 40"/>
          <p:cNvSpPr txBox="1"/>
          <p:nvPr/>
        </p:nvSpPr>
        <p:spPr>
          <a:xfrm>
            <a:off x="2616200" y="514224"/>
            <a:ext cx="7175500" cy="10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元器件</a:t>
            </a:r>
            <a:endParaRPr lang="en-US" altLang="zh-CN" sz="6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4922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855" y="3162023"/>
            <a:ext cx="2341035" cy="113015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1703" y="1831035"/>
            <a:ext cx="1719836" cy="120203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2842" y="5610989"/>
            <a:ext cx="3127191" cy="129913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38885" y="5494404"/>
            <a:ext cx="2527521" cy="1250458"/>
          </a:xfrm>
          <a:prstGeom prst="rect">
            <a:avLst/>
          </a:prstGeom>
        </p:spPr>
      </p:pic>
      <p:sp>
        <p:nvSpPr>
          <p:cNvPr id="68" name="图文框 6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470298" y="448948"/>
            <a:ext cx="3923760" cy="10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66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学以致用</a:t>
            </a:r>
            <a:endParaRPr lang="en-US" altLang="zh-CN" sz="6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 descr="I:\怎样挑选材料\新建文件夹 (2)\wKhQplVzBQqECjpPAAAAAOqwvQw139_副本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58" y="1281820"/>
            <a:ext cx="3822575" cy="509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I:\怎样挑选材料\新建文件夹 (2)\齿轮_副本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284289"/>
            <a:ext cx="3924300" cy="52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:\怎样挑选材料\新建文件夹 (2)\20140707180334603_副本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258" y="1222534"/>
            <a:ext cx="4229242" cy="56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:\怎样挑选材料\新建文件夹 (2)\钥匙3_副本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03700" y="1449388"/>
            <a:ext cx="3810000" cy="507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9405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855" y="3162024"/>
            <a:ext cx="1953879" cy="94325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4432" y="1795176"/>
            <a:ext cx="1719836" cy="1202036"/>
          </a:xfrm>
          <a:prstGeom prst="rect">
            <a:avLst/>
          </a:prstGeom>
        </p:spPr>
      </p:pic>
      <p:sp>
        <p:nvSpPr>
          <p:cNvPr id="68" name="图文框 6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6"/>
          <p:cNvSpPr txBox="1"/>
          <p:nvPr/>
        </p:nvSpPr>
        <p:spPr>
          <a:xfrm>
            <a:off x="470298" y="448948"/>
            <a:ext cx="3923760" cy="10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课堂任务</a:t>
            </a:r>
            <a:endParaRPr lang="en-US" altLang="zh-CN" sz="6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7" name="Picture 3" descr="C:\Users\Administrator\Desktop\新建文件夹\53ec2977N4ac40a1a_副本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6828" y="905102"/>
            <a:ext cx="5040086" cy="6715915"/>
          </a:xfrm>
          <a:prstGeom prst="rect">
            <a:avLst/>
          </a:prstGeom>
          <a:noFill/>
        </p:spPr>
      </p:pic>
      <p:pic>
        <p:nvPicPr>
          <p:cNvPr id="1028" name="Picture 4" descr="C:\Users\Administrator\Desktop\新建文件夹\71W-u1EHrAL._SL1500__副本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5913" y="275771"/>
            <a:ext cx="5896429" cy="7856992"/>
          </a:xfrm>
          <a:prstGeom prst="rect">
            <a:avLst/>
          </a:prstGeom>
          <a:noFill/>
        </p:spPr>
      </p:pic>
      <p:pic>
        <p:nvPicPr>
          <p:cNvPr id="1029" name="Picture 5" descr="C:\Users\Administrator\Desktop\新建文件夹\000000000123919013_1_800x800_副本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9170" y="-197983"/>
            <a:ext cx="5910943" cy="7876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4008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图文框 106"/>
          <p:cNvSpPr/>
          <p:nvPr/>
        </p:nvSpPr>
        <p:spPr>
          <a:xfrm>
            <a:off x="0" y="3969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937676" y="1707952"/>
            <a:ext cx="2132806" cy="2227607"/>
            <a:chOff x="3809464" y="1993701"/>
            <a:chExt cx="2132806" cy="2227607"/>
          </a:xfrm>
        </p:grpSpPr>
        <p:sp>
          <p:nvSpPr>
            <p:cNvPr id="103" name="文本框 19"/>
            <p:cNvSpPr>
              <a:spLocks noChangeArrowheads="1"/>
            </p:cNvSpPr>
            <p:nvPr/>
          </p:nvSpPr>
          <p:spPr bwMode="auto">
            <a:xfrm>
              <a:off x="4272333" y="2347874"/>
              <a:ext cx="121058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sym typeface="微软雅黑" panose="020B0503020204020204" pitchFamily="34" charset="-122"/>
                </a:rPr>
                <a:t>小组</a:t>
              </a:r>
              <a:endParaRPr lang="en-US" altLang="zh-CN" sz="4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微软雅黑" panose="020B0503020204020204" pitchFamily="34" charset="-122"/>
              </a:endParaRPr>
            </a:p>
            <a:p>
              <a:r>
                <a:rPr lang="zh-CN" altLang="en-US" sz="4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sym typeface="微软雅黑" panose="020B0503020204020204" pitchFamily="34" charset="-122"/>
                </a:rPr>
                <a:t>讨论</a:t>
              </a:r>
              <a:endParaRPr lang="zh-CN" altLang="en-US" sz="40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5" name="椭圆 26"/>
            <p:cNvSpPr/>
            <p:nvPr/>
          </p:nvSpPr>
          <p:spPr>
            <a:xfrm>
              <a:off x="3809464" y="1993701"/>
              <a:ext cx="2132806" cy="2227607"/>
            </a:xfrm>
            <a:custGeom>
              <a:avLst/>
              <a:gdLst>
                <a:gd name="connsiteX0" fmla="*/ 0 w 981048"/>
                <a:gd name="connsiteY0" fmla="*/ 490524 h 981048"/>
                <a:gd name="connsiteX1" fmla="*/ 490524 w 981048"/>
                <a:gd name="connsiteY1" fmla="*/ 0 h 981048"/>
                <a:gd name="connsiteX2" fmla="*/ 981048 w 981048"/>
                <a:gd name="connsiteY2" fmla="*/ 490524 h 981048"/>
                <a:gd name="connsiteX3" fmla="*/ 490524 w 981048"/>
                <a:gd name="connsiteY3" fmla="*/ 981048 h 981048"/>
                <a:gd name="connsiteX4" fmla="*/ 0 w 981048"/>
                <a:gd name="connsiteY4" fmla="*/ 490524 h 981048"/>
                <a:gd name="connsiteX0" fmla="*/ 490524 w 981048"/>
                <a:gd name="connsiteY0" fmla="*/ 981048 h 1072488"/>
                <a:gd name="connsiteX1" fmla="*/ 0 w 981048"/>
                <a:gd name="connsiteY1" fmla="*/ 490524 h 1072488"/>
                <a:gd name="connsiteX2" fmla="*/ 490524 w 981048"/>
                <a:gd name="connsiteY2" fmla="*/ 0 h 1072488"/>
                <a:gd name="connsiteX3" fmla="*/ 981048 w 981048"/>
                <a:gd name="connsiteY3" fmla="*/ 490524 h 1072488"/>
                <a:gd name="connsiteX4" fmla="*/ 581964 w 981048"/>
                <a:gd name="connsiteY4" fmla="*/ 1072488 h 1072488"/>
                <a:gd name="connsiteX0" fmla="*/ 490524 w 981048"/>
                <a:gd name="connsiteY0" fmla="*/ 981048 h 1072488"/>
                <a:gd name="connsiteX1" fmla="*/ 0 w 981048"/>
                <a:gd name="connsiteY1" fmla="*/ 490524 h 1072488"/>
                <a:gd name="connsiteX2" fmla="*/ 490524 w 981048"/>
                <a:gd name="connsiteY2" fmla="*/ 0 h 1072488"/>
                <a:gd name="connsiteX3" fmla="*/ 981048 w 981048"/>
                <a:gd name="connsiteY3" fmla="*/ 490524 h 1072488"/>
                <a:gd name="connsiteX4" fmla="*/ 531164 w 981048"/>
                <a:gd name="connsiteY4" fmla="*/ 1072488 h 1072488"/>
                <a:gd name="connsiteX0" fmla="*/ 520552 w 1011076"/>
                <a:gd name="connsiteY0" fmla="*/ 981048 h 1072488"/>
                <a:gd name="connsiteX1" fmla="*/ 104226 w 1011076"/>
                <a:gd name="connsiteY1" fmla="*/ 801638 h 1072488"/>
                <a:gd name="connsiteX2" fmla="*/ 30028 w 1011076"/>
                <a:gd name="connsiteY2" fmla="*/ 490524 h 1072488"/>
                <a:gd name="connsiteX3" fmla="*/ 520552 w 1011076"/>
                <a:gd name="connsiteY3" fmla="*/ 0 h 1072488"/>
                <a:gd name="connsiteX4" fmla="*/ 1011076 w 1011076"/>
                <a:gd name="connsiteY4" fmla="*/ 490524 h 1072488"/>
                <a:gd name="connsiteX5" fmla="*/ 561192 w 1011076"/>
                <a:gd name="connsiteY5" fmla="*/ 1072488 h 1072488"/>
                <a:gd name="connsiteX0" fmla="*/ 494895 w 985419"/>
                <a:gd name="connsiteY0" fmla="*/ 996637 h 1088077"/>
                <a:gd name="connsiteX1" fmla="*/ 78569 w 985419"/>
                <a:gd name="connsiteY1" fmla="*/ 817227 h 1088077"/>
                <a:gd name="connsiteX2" fmla="*/ 4371 w 985419"/>
                <a:gd name="connsiteY2" fmla="*/ 506113 h 1088077"/>
                <a:gd name="connsiteX3" fmla="*/ 142069 w 985419"/>
                <a:gd name="connsiteY3" fmla="*/ 156827 h 1088077"/>
                <a:gd name="connsiteX4" fmla="*/ 494895 w 985419"/>
                <a:gd name="connsiteY4" fmla="*/ 15589 h 1088077"/>
                <a:gd name="connsiteX5" fmla="*/ 985419 w 985419"/>
                <a:gd name="connsiteY5" fmla="*/ 506113 h 1088077"/>
                <a:gd name="connsiteX6" fmla="*/ 535535 w 985419"/>
                <a:gd name="connsiteY6" fmla="*/ 1088077 h 1088077"/>
                <a:gd name="connsiteX0" fmla="*/ 494895 w 992365"/>
                <a:gd name="connsiteY0" fmla="*/ 981920 h 1073360"/>
                <a:gd name="connsiteX1" fmla="*/ 78569 w 992365"/>
                <a:gd name="connsiteY1" fmla="*/ 802510 h 1073360"/>
                <a:gd name="connsiteX2" fmla="*/ 4371 w 992365"/>
                <a:gd name="connsiteY2" fmla="*/ 491396 h 1073360"/>
                <a:gd name="connsiteX3" fmla="*/ 142069 w 992365"/>
                <a:gd name="connsiteY3" fmla="*/ 142110 h 1073360"/>
                <a:gd name="connsiteX4" fmla="*/ 494895 w 992365"/>
                <a:gd name="connsiteY4" fmla="*/ 872 h 1073360"/>
                <a:gd name="connsiteX5" fmla="*/ 827869 w 992365"/>
                <a:gd name="connsiteY5" fmla="*/ 104011 h 1073360"/>
                <a:gd name="connsiteX6" fmla="*/ 985419 w 992365"/>
                <a:gd name="connsiteY6" fmla="*/ 491396 h 1073360"/>
                <a:gd name="connsiteX7" fmla="*/ 535535 w 992365"/>
                <a:gd name="connsiteY7" fmla="*/ 1073360 h 107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2365" h="1073360">
                  <a:moveTo>
                    <a:pt x="494895" y="981920"/>
                  </a:moveTo>
                  <a:cubicBezTo>
                    <a:pt x="423391" y="939318"/>
                    <a:pt x="160323" y="884264"/>
                    <a:pt x="78569" y="802510"/>
                  </a:cubicBezTo>
                  <a:cubicBezTo>
                    <a:pt x="-3185" y="720756"/>
                    <a:pt x="-6212" y="601463"/>
                    <a:pt x="4371" y="491396"/>
                  </a:cubicBezTo>
                  <a:cubicBezTo>
                    <a:pt x="14954" y="381329"/>
                    <a:pt x="60315" y="223864"/>
                    <a:pt x="142069" y="142110"/>
                  </a:cubicBezTo>
                  <a:cubicBezTo>
                    <a:pt x="223823" y="60356"/>
                    <a:pt x="380595" y="7222"/>
                    <a:pt x="494895" y="872"/>
                  </a:cubicBezTo>
                  <a:cubicBezTo>
                    <a:pt x="609195" y="-5478"/>
                    <a:pt x="746115" y="22257"/>
                    <a:pt x="827869" y="104011"/>
                  </a:cubicBezTo>
                  <a:cubicBezTo>
                    <a:pt x="909623" y="185765"/>
                    <a:pt x="1021441" y="338305"/>
                    <a:pt x="985419" y="491396"/>
                  </a:cubicBezTo>
                  <a:cubicBezTo>
                    <a:pt x="985419" y="762305"/>
                    <a:pt x="715004" y="981920"/>
                    <a:pt x="535535" y="1073360"/>
                  </a:cubicBezTo>
                </a:path>
              </a:pathLst>
            </a:custGeom>
            <a:noFill/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6" name="矩形 115"/>
          <p:cNvSpPr/>
          <p:nvPr/>
        </p:nvSpPr>
        <p:spPr>
          <a:xfrm>
            <a:off x="3787271" y="2023528"/>
            <a:ext cx="712361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利用生活中的材料改造遥控汽车模型，完成材料清单的填写。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947201" y="4017765"/>
            <a:ext cx="2132806" cy="2227607"/>
            <a:chOff x="3809464" y="1993701"/>
            <a:chExt cx="2132806" cy="2227607"/>
          </a:xfrm>
        </p:grpSpPr>
        <p:sp>
          <p:nvSpPr>
            <p:cNvPr id="118" name="文本框 19"/>
            <p:cNvSpPr>
              <a:spLocks noChangeArrowheads="1"/>
            </p:cNvSpPr>
            <p:nvPr/>
          </p:nvSpPr>
          <p:spPr bwMode="auto">
            <a:xfrm>
              <a:off x="4272333" y="2347874"/>
              <a:ext cx="121058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sym typeface="微软雅黑" panose="020B0503020204020204" pitchFamily="34" charset="-122"/>
                </a:rPr>
                <a:t>小组</a:t>
              </a:r>
              <a:endParaRPr lang="en-US" altLang="zh-CN" sz="4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微软雅黑" panose="020B0503020204020204" pitchFamily="34" charset="-122"/>
              </a:endParaRPr>
            </a:p>
            <a:p>
              <a:r>
                <a:rPr lang="zh-CN" altLang="en-US" sz="4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sym typeface="微软雅黑" panose="020B0503020204020204" pitchFamily="34" charset="-122"/>
                </a:rPr>
                <a:t>展示</a:t>
              </a:r>
              <a:endParaRPr lang="zh-CN" altLang="en-US" sz="40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9" name="椭圆 26"/>
            <p:cNvSpPr/>
            <p:nvPr/>
          </p:nvSpPr>
          <p:spPr>
            <a:xfrm>
              <a:off x="3809464" y="1993701"/>
              <a:ext cx="2132806" cy="2227607"/>
            </a:xfrm>
            <a:custGeom>
              <a:avLst/>
              <a:gdLst>
                <a:gd name="connsiteX0" fmla="*/ 0 w 981048"/>
                <a:gd name="connsiteY0" fmla="*/ 490524 h 981048"/>
                <a:gd name="connsiteX1" fmla="*/ 490524 w 981048"/>
                <a:gd name="connsiteY1" fmla="*/ 0 h 981048"/>
                <a:gd name="connsiteX2" fmla="*/ 981048 w 981048"/>
                <a:gd name="connsiteY2" fmla="*/ 490524 h 981048"/>
                <a:gd name="connsiteX3" fmla="*/ 490524 w 981048"/>
                <a:gd name="connsiteY3" fmla="*/ 981048 h 981048"/>
                <a:gd name="connsiteX4" fmla="*/ 0 w 981048"/>
                <a:gd name="connsiteY4" fmla="*/ 490524 h 981048"/>
                <a:gd name="connsiteX0" fmla="*/ 490524 w 981048"/>
                <a:gd name="connsiteY0" fmla="*/ 981048 h 1072488"/>
                <a:gd name="connsiteX1" fmla="*/ 0 w 981048"/>
                <a:gd name="connsiteY1" fmla="*/ 490524 h 1072488"/>
                <a:gd name="connsiteX2" fmla="*/ 490524 w 981048"/>
                <a:gd name="connsiteY2" fmla="*/ 0 h 1072488"/>
                <a:gd name="connsiteX3" fmla="*/ 981048 w 981048"/>
                <a:gd name="connsiteY3" fmla="*/ 490524 h 1072488"/>
                <a:gd name="connsiteX4" fmla="*/ 581964 w 981048"/>
                <a:gd name="connsiteY4" fmla="*/ 1072488 h 1072488"/>
                <a:gd name="connsiteX0" fmla="*/ 490524 w 981048"/>
                <a:gd name="connsiteY0" fmla="*/ 981048 h 1072488"/>
                <a:gd name="connsiteX1" fmla="*/ 0 w 981048"/>
                <a:gd name="connsiteY1" fmla="*/ 490524 h 1072488"/>
                <a:gd name="connsiteX2" fmla="*/ 490524 w 981048"/>
                <a:gd name="connsiteY2" fmla="*/ 0 h 1072488"/>
                <a:gd name="connsiteX3" fmla="*/ 981048 w 981048"/>
                <a:gd name="connsiteY3" fmla="*/ 490524 h 1072488"/>
                <a:gd name="connsiteX4" fmla="*/ 531164 w 981048"/>
                <a:gd name="connsiteY4" fmla="*/ 1072488 h 1072488"/>
                <a:gd name="connsiteX0" fmla="*/ 520552 w 1011076"/>
                <a:gd name="connsiteY0" fmla="*/ 981048 h 1072488"/>
                <a:gd name="connsiteX1" fmla="*/ 104226 w 1011076"/>
                <a:gd name="connsiteY1" fmla="*/ 801638 h 1072488"/>
                <a:gd name="connsiteX2" fmla="*/ 30028 w 1011076"/>
                <a:gd name="connsiteY2" fmla="*/ 490524 h 1072488"/>
                <a:gd name="connsiteX3" fmla="*/ 520552 w 1011076"/>
                <a:gd name="connsiteY3" fmla="*/ 0 h 1072488"/>
                <a:gd name="connsiteX4" fmla="*/ 1011076 w 1011076"/>
                <a:gd name="connsiteY4" fmla="*/ 490524 h 1072488"/>
                <a:gd name="connsiteX5" fmla="*/ 561192 w 1011076"/>
                <a:gd name="connsiteY5" fmla="*/ 1072488 h 1072488"/>
                <a:gd name="connsiteX0" fmla="*/ 494895 w 985419"/>
                <a:gd name="connsiteY0" fmla="*/ 996637 h 1088077"/>
                <a:gd name="connsiteX1" fmla="*/ 78569 w 985419"/>
                <a:gd name="connsiteY1" fmla="*/ 817227 h 1088077"/>
                <a:gd name="connsiteX2" fmla="*/ 4371 w 985419"/>
                <a:gd name="connsiteY2" fmla="*/ 506113 h 1088077"/>
                <a:gd name="connsiteX3" fmla="*/ 142069 w 985419"/>
                <a:gd name="connsiteY3" fmla="*/ 156827 h 1088077"/>
                <a:gd name="connsiteX4" fmla="*/ 494895 w 985419"/>
                <a:gd name="connsiteY4" fmla="*/ 15589 h 1088077"/>
                <a:gd name="connsiteX5" fmla="*/ 985419 w 985419"/>
                <a:gd name="connsiteY5" fmla="*/ 506113 h 1088077"/>
                <a:gd name="connsiteX6" fmla="*/ 535535 w 985419"/>
                <a:gd name="connsiteY6" fmla="*/ 1088077 h 1088077"/>
                <a:gd name="connsiteX0" fmla="*/ 494895 w 992365"/>
                <a:gd name="connsiteY0" fmla="*/ 981920 h 1073360"/>
                <a:gd name="connsiteX1" fmla="*/ 78569 w 992365"/>
                <a:gd name="connsiteY1" fmla="*/ 802510 h 1073360"/>
                <a:gd name="connsiteX2" fmla="*/ 4371 w 992365"/>
                <a:gd name="connsiteY2" fmla="*/ 491396 h 1073360"/>
                <a:gd name="connsiteX3" fmla="*/ 142069 w 992365"/>
                <a:gd name="connsiteY3" fmla="*/ 142110 h 1073360"/>
                <a:gd name="connsiteX4" fmla="*/ 494895 w 992365"/>
                <a:gd name="connsiteY4" fmla="*/ 872 h 1073360"/>
                <a:gd name="connsiteX5" fmla="*/ 827869 w 992365"/>
                <a:gd name="connsiteY5" fmla="*/ 104011 h 1073360"/>
                <a:gd name="connsiteX6" fmla="*/ 985419 w 992365"/>
                <a:gd name="connsiteY6" fmla="*/ 491396 h 1073360"/>
                <a:gd name="connsiteX7" fmla="*/ 535535 w 992365"/>
                <a:gd name="connsiteY7" fmla="*/ 1073360 h 107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2365" h="1073360">
                  <a:moveTo>
                    <a:pt x="494895" y="981920"/>
                  </a:moveTo>
                  <a:cubicBezTo>
                    <a:pt x="423391" y="939318"/>
                    <a:pt x="160323" y="884264"/>
                    <a:pt x="78569" y="802510"/>
                  </a:cubicBezTo>
                  <a:cubicBezTo>
                    <a:pt x="-3185" y="720756"/>
                    <a:pt x="-6212" y="601463"/>
                    <a:pt x="4371" y="491396"/>
                  </a:cubicBezTo>
                  <a:cubicBezTo>
                    <a:pt x="14954" y="381329"/>
                    <a:pt x="60315" y="223864"/>
                    <a:pt x="142069" y="142110"/>
                  </a:cubicBezTo>
                  <a:cubicBezTo>
                    <a:pt x="223823" y="60356"/>
                    <a:pt x="380595" y="7222"/>
                    <a:pt x="494895" y="872"/>
                  </a:cubicBezTo>
                  <a:cubicBezTo>
                    <a:pt x="609195" y="-5478"/>
                    <a:pt x="746115" y="22257"/>
                    <a:pt x="827869" y="104011"/>
                  </a:cubicBezTo>
                  <a:cubicBezTo>
                    <a:pt x="909623" y="185765"/>
                    <a:pt x="1021441" y="338305"/>
                    <a:pt x="985419" y="491396"/>
                  </a:cubicBezTo>
                  <a:cubicBezTo>
                    <a:pt x="985419" y="762305"/>
                    <a:pt x="715004" y="981920"/>
                    <a:pt x="535535" y="1073360"/>
                  </a:cubicBezTo>
                </a:path>
              </a:pathLst>
            </a:custGeom>
            <a:noFill/>
            <a:ln w="38100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矩形 119"/>
          <p:cNvSpPr/>
          <p:nvPr/>
        </p:nvSpPr>
        <p:spPr>
          <a:xfrm>
            <a:off x="3768221" y="4533366"/>
            <a:ext cx="7123618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小组阐述材料挑选的改造方案，其他小组点评利弊。</a:t>
            </a:r>
          </a:p>
        </p:txBody>
      </p:sp>
      <p:sp>
        <p:nvSpPr>
          <p:cNvPr id="12" name="文本框 6"/>
          <p:cNvSpPr txBox="1"/>
          <p:nvPr/>
        </p:nvSpPr>
        <p:spPr>
          <a:xfrm>
            <a:off x="470298" y="448948"/>
            <a:ext cx="3923760" cy="10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课堂任务</a:t>
            </a:r>
            <a:endParaRPr lang="en-US" altLang="zh-CN" sz="6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4933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图文框 47"/>
          <p:cNvSpPr/>
          <p:nvPr/>
        </p:nvSpPr>
        <p:spPr>
          <a:xfrm>
            <a:off x="0" y="3969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62539" y="2070255"/>
            <a:ext cx="9124549" cy="978750"/>
            <a:chOff x="1862539" y="2070255"/>
            <a:chExt cx="9124549" cy="978750"/>
          </a:xfrm>
        </p:grpSpPr>
        <p:sp>
          <p:nvSpPr>
            <p:cNvPr id="49" name="矩形 48"/>
            <p:cNvSpPr/>
            <p:nvPr/>
          </p:nvSpPr>
          <p:spPr>
            <a:xfrm>
              <a:off x="3147368" y="2145996"/>
              <a:ext cx="7839720" cy="686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400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坚持合适、合理的原则。</a:t>
              </a:r>
              <a:endParaRPr lang="en-US" altLang="zh-CN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2539" y="2070255"/>
              <a:ext cx="1035000" cy="978750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819677" y="4859662"/>
            <a:ext cx="9696047" cy="1012500"/>
            <a:chOff x="1862539" y="3783638"/>
            <a:chExt cx="9696047" cy="1012500"/>
          </a:xfrm>
        </p:grpSpPr>
        <p:sp>
          <p:nvSpPr>
            <p:cNvPr id="54" name="矩形 53"/>
            <p:cNvSpPr/>
            <p:nvPr/>
          </p:nvSpPr>
          <p:spPr>
            <a:xfrm>
              <a:off x="3200341" y="3810037"/>
              <a:ext cx="8358245" cy="686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400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选取可再生和储藏量丰富的资源。</a:t>
              </a:r>
              <a:endParaRPr lang="en-US" altLang="zh-CN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2539" y="3783638"/>
              <a:ext cx="1147500" cy="1012500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890208" y="3356131"/>
            <a:ext cx="10025566" cy="978750"/>
            <a:chOff x="6347907" y="2070255"/>
            <a:chExt cx="10025566" cy="978750"/>
          </a:xfrm>
        </p:grpSpPr>
        <p:sp>
          <p:nvSpPr>
            <p:cNvPr id="58" name="矩形 57"/>
            <p:cNvSpPr/>
            <p:nvPr/>
          </p:nvSpPr>
          <p:spPr>
            <a:xfrm>
              <a:off x="7715724" y="2145996"/>
              <a:ext cx="8657749" cy="707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400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多选择元器件和标准件。</a:t>
              </a:r>
              <a:endParaRPr lang="en-US" altLang="zh-CN" sz="40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7907" y="2070255"/>
              <a:ext cx="1057500" cy="978750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1905000" y="418982"/>
            <a:ext cx="942022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材料的选择与资源保护</a:t>
            </a:r>
            <a:endParaRPr lang="en-US" altLang="zh-CN" sz="6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7735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855" y="3162024"/>
            <a:ext cx="1953879" cy="943252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4432" y="2903240"/>
            <a:ext cx="1719836" cy="1202036"/>
          </a:xfrm>
          <a:prstGeom prst="rect">
            <a:avLst/>
          </a:prstGeom>
        </p:spPr>
      </p:pic>
      <p:sp>
        <p:nvSpPr>
          <p:cNvPr id="68" name="图文框 6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6"/>
          <p:cNvSpPr txBox="1"/>
          <p:nvPr/>
        </p:nvSpPr>
        <p:spPr>
          <a:xfrm>
            <a:off x="470298" y="448948"/>
            <a:ext cx="3923760" cy="10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课堂拓展</a:t>
            </a:r>
            <a:endParaRPr lang="en-US" altLang="zh-CN" sz="6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2114" y="2246057"/>
            <a:ext cx="10305144" cy="80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设计一辆遥控汽车，制订设计方案。</a:t>
            </a:r>
          </a:p>
        </p:txBody>
      </p:sp>
      <p:sp>
        <p:nvSpPr>
          <p:cNvPr id="9" name="矩形 8"/>
          <p:cNvSpPr/>
          <p:nvPr/>
        </p:nvSpPr>
        <p:spPr>
          <a:xfrm>
            <a:off x="2583657" y="4113980"/>
            <a:ext cx="7931944" cy="89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54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完成导学案的相关填写。</a:t>
            </a:r>
            <a:endParaRPr lang="en-US" altLang="zh-CN" sz="54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2894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3812301" y="2487951"/>
            <a:ext cx="4341400" cy="12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7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谢谢观看</a:t>
            </a:r>
            <a:endParaRPr lang="en-US" altLang="zh-CN" sz="78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855" y="3162023"/>
            <a:ext cx="2341035" cy="113015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1703" y="1831035"/>
            <a:ext cx="1719836" cy="120203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2842" y="5610989"/>
            <a:ext cx="3127191" cy="129913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38885" y="5494404"/>
            <a:ext cx="2527521" cy="1250458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085517">
            <a:off x="2656547" y="2429463"/>
            <a:ext cx="1059405" cy="1042038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2980966" y="3802421"/>
            <a:ext cx="5863160" cy="141268"/>
            <a:chOff x="2804139" y="4450981"/>
            <a:chExt cx="7078926" cy="223552"/>
          </a:xfrm>
        </p:grpSpPr>
        <p:sp>
          <p:nvSpPr>
            <p:cNvPr id="65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334"/>
            <p:cNvSpPr>
              <a:spLocks noEditPoints="1"/>
            </p:cNvSpPr>
            <p:nvPr/>
          </p:nvSpPr>
          <p:spPr bwMode="auto">
            <a:xfrm rot="10800000" flipH="1">
              <a:off x="6258539" y="4450982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68" name="图文框 6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9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00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397261" y="2020624"/>
            <a:ext cx="76969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8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怎样挑选材料</a:t>
            </a:r>
            <a:endParaRPr lang="en-US" altLang="zh-CN" sz="80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361" y="1880071"/>
            <a:ext cx="2341035" cy="1130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67868" y="1445553"/>
            <a:ext cx="1719836" cy="1202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085517">
            <a:off x="5368103" y="805003"/>
            <a:ext cx="1059405" cy="1042038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835049" y="3433482"/>
            <a:ext cx="6649609" cy="249276"/>
            <a:chOff x="2804139" y="4450981"/>
            <a:chExt cx="7078926" cy="223552"/>
          </a:xfrm>
        </p:grpSpPr>
        <p:sp>
          <p:nvSpPr>
            <p:cNvPr id="19" name="Freeform 334"/>
            <p:cNvSpPr>
              <a:spLocks noEditPoints="1"/>
            </p:cNvSpPr>
            <p:nvPr/>
          </p:nvSpPr>
          <p:spPr bwMode="auto">
            <a:xfrm rot="10800000">
              <a:off x="2804139" y="4450981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334"/>
            <p:cNvSpPr>
              <a:spLocks noEditPoints="1"/>
            </p:cNvSpPr>
            <p:nvPr/>
          </p:nvSpPr>
          <p:spPr bwMode="auto">
            <a:xfrm rot="10800000" flipH="1">
              <a:off x="6258539" y="4450982"/>
              <a:ext cx="3624526" cy="223551"/>
            </a:xfrm>
            <a:custGeom>
              <a:avLst/>
              <a:gdLst>
                <a:gd name="T0" fmla="*/ 32 w 1069"/>
                <a:gd name="T1" fmla="*/ 50 h 77"/>
                <a:gd name="T2" fmla="*/ 29 w 1069"/>
                <a:gd name="T3" fmla="*/ 17 h 77"/>
                <a:gd name="T4" fmla="*/ 87 w 1069"/>
                <a:gd name="T5" fmla="*/ 15 h 77"/>
                <a:gd name="T6" fmla="*/ 108 w 1069"/>
                <a:gd name="T7" fmla="*/ 20 h 77"/>
                <a:gd name="T8" fmla="*/ 148 w 1069"/>
                <a:gd name="T9" fmla="*/ 19 h 77"/>
                <a:gd name="T10" fmla="*/ 191 w 1069"/>
                <a:gd name="T11" fmla="*/ 13 h 77"/>
                <a:gd name="T12" fmla="*/ 241 w 1069"/>
                <a:gd name="T13" fmla="*/ 12 h 77"/>
                <a:gd name="T14" fmla="*/ 285 w 1069"/>
                <a:gd name="T15" fmla="*/ 10 h 77"/>
                <a:gd name="T16" fmla="*/ 325 w 1069"/>
                <a:gd name="T17" fmla="*/ 23 h 77"/>
                <a:gd name="T18" fmla="*/ 385 w 1069"/>
                <a:gd name="T19" fmla="*/ 9 h 77"/>
                <a:gd name="T20" fmla="*/ 405 w 1069"/>
                <a:gd name="T21" fmla="*/ 24 h 77"/>
                <a:gd name="T22" fmla="*/ 449 w 1069"/>
                <a:gd name="T23" fmla="*/ 12 h 77"/>
                <a:gd name="T24" fmla="*/ 488 w 1069"/>
                <a:gd name="T25" fmla="*/ 17 h 77"/>
                <a:gd name="T26" fmla="*/ 530 w 1069"/>
                <a:gd name="T27" fmla="*/ 14 h 77"/>
                <a:gd name="T28" fmla="*/ 587 w 1069"/>
                <a:gd name="T29" fmla="*/ 8 h 77"/>
                <a:gd name="T30" fmla="*/ 621 w 1069"/>
                <a:gd name="T31" fmla="*/ 19 h 77"/>
                <a:gd name="T32" fmla="*/ 677 w 1069"/>
                <a:gd name="T33" fmla="*/ 20 h 77"/>
                <a:gd name="T34" fmla="*/ 716 w 1069"/>
                <a:gd name="T35" fmla="*/ 15 h 77"/>
                <a:gd name="T36" fmla="*/ 761 w 1069"/>
                <a:gd name="T37" fmla="*/ 17 h 77"/>
                <a:gd name="T38" fmla="*/ 816 w 1069"/>
                <a:gd name="T39" fmla="*/ 9 h 77"/>
                <a:gd name="T40" fmla="*/ 850 w 1069"/>
                <a:gd name="T41" fmla="*/ 15 h 77"/>
                <a:gd name="T42" fmla="*/ 890 w 1069"/>
                <a:gd name="T43" fmla="*/ 9 h 77"/>
                <a:gd name="T44" fmla="*/ 939 w 1069"/>
                <a:gd name="T45" fmla="*/ 15 h 77"/>
                <a:gd name="T46" fmla="*/ 981 w 1069"/>
                <a:gd name="T47" fmla="*/ 29 h 77"/>
                <a:gd name="T48" fmla="*/ 1010 w 1069"/>
                <a:gd name="T49" fmla="*/ 27 h 77"/>
                <a:gd name="T50" fmla="*/ 1044 w 1069"/>
                <a:gd name="T51" fmla="*/ 53 h 77"/>
                <a:gd name="T52" fmla="*/ 1051 w 1069"/>
                <a:gd name="T53" fmla="*/ 58 h 77"/>
                <a:gd name="T54" fmla="*/ 1010 w 1069"/>
                <a:gd name="T55" fmla="*/ 69 h 77"/>
                <a:gd name="T56" fmla="*/ 981 w 1069"/>
                <a:gd name="T57" fmla="*/ 61 h 77"/>
                <a:gd name="T58" fmla="*/ 928 w 1069"/>
                <a:gd name="T59" fmla="*/ 42 h 77"/>
                <a:gd name="T60" fmla="*/ 866 w 1069"/>
                <a:gd name="T61" fmla="*/ 59 h 77"/>
                <a:gd name="T62" fmla="*/ 832 w 1069"/>
                <a:gd name="T63" fmla="*/ 53 h 77"/>
                <a:gd name="T64" fmla="*/ 806 w 1069"/>
                <a:gd name="T65" fmla="*/ 59 h 77"/>
                <a:gd name="T66" fmla="*/ 756 w 1069"/>
                <a:gd name="T67" fmla="*/ 59 h 77"/>
                <a:gd name="T68" fmla="*/ 716 w 1069"/>
                <a:gd name="T69" fmla="*/ 47 h 77"/>
                <a:gd name="T70" fmla="*/ 665 w 1069"/>
                <a:gd name="T71" fmla="*/ 40 h 77"/>
                <a:gd name="T72" fmla="*/ 629 w 1069"/>
                <a:gd name="T73" fmla="*/ 50 h 77"/>
                <a:gd name="T74" fmla="*/ 584 w 1069"/>
                <a:gd name="T75" fmla="*/ 62 h 77"/>
                <a:gd name="T76" fmla="*/ 533 w 1069"/>
                <a:gd name="T77" fmla="*/ 55 h 77"/>
                <a:gd name="T78" fmla="*/ 481 w 1069"/>
                <a:gd name="T79" fmla="*/ 50 h 77"/>
                <a:gd name="T80" fmla="*/ 455 w 1069"/>
                <a:gd name="T81" fmla="*/ 42 h 77"/>
                <a:gd name="T82" fmla="*/ 412 w 1069"/>
                <a:gd name="T83" fmla="*/ 62 h 77"/>
                <a:gd name="T84" fmla="*/ 359 w 1069"/>
                <a:gd name="T85" fmla="*/ 57 h 77"/>
                <a:gd name="T86" fmla="*/ 321 w 1069"/>
                <a:gd name="T87" fmla="*/ 56 h 77"/>
                <a:gd name="T88" fmla="*/ 283 w 1069"/>
                <a:gd name="T89" fmla="*/ 59 h 77"/>
                <a:gd name="T90" fmla="*/ 246 w 1069"/>
                <a:gd name="T91" fmla="*/ 62 h 77"/>
                <a:gd name="T92" fmla="*/ 203 w 1069"/>
                <a:gd name="T93" fmla="*/ 58 h 77"/>
                <a:gd name="T94" fmla="*/ 174 w 1069"/>
                <a:gd name="T95" fmla="*/ 63 h 77"/>
                <a:gd name="T96" fmla="*/ 153 w 1069"/>
                <a:gd name="T97" fmla="*/ 58 h 77"/>
                <a:gd name="T98" fmla="*/ 115 w 1069"/>
                <a:gd name="T99" fmla="*/ 57 h 77"/>
                <a:gd name="T100" fmla="*/ 364 w 1069"/>
                <a:gd name="T101" fmla="*/ 18 h 77"/>
                <a:gd name="T102" fmla="*/ 13 w 1069"/>
                <a:gd name="T103" fmla="*/ 43 h 77"/>
                <a:gd name="T104" fmla="*/ 179 w 1069"/>
                <a:gd name="T105" fmla="*/ 29 h 77"/>
                <a:gd name="T106" fmla="*/ 233 w 1069"/>
                <a:gd name="T107" fmla="*/ 45 h 77"/>
                <a:gd name="T108" fmla="*/ 276 w 1069"/>
                <a:gd name="T109" fmla="*/ 32 h 77"/>
                <a:gd name="T110" fmla="*/ 404 w 1069"/>
                <a:gd name="T111" fmla="*/ 35 h 77"/>
                <a:gd name="T112" fmla="*/ 479 w 1069"/>
                <a:gd name="T113" fmla="*/ 39 h 77"/>
                <a:gd name="T114" fmla="*/ 612 w 1069"/>
                <a:gd name="T115" fmla="*/ 27 h 77"/>
                <a:gd name="T116" fmla="*/ 736 w 1069"/>
                <a:gd name="T117" fmla="*/ 44 h 77"/>
                <a:gd name="T118" fmla="*/ 789 w 1069"/>
                <a:gd name="T119" fmla="*/ 31 h 77"/>
                <a:gd name="T120" fmla="*/ 800 w 1069"/>
                <a:gd name="T121" fmla="*/ 29 h 77"/>
                <a:gd name="T122" fmla="*/ 894 w 1069"/>
                <a:gd name="T123" fmla="*/ 41 h 77"/>
                <a:gd name="T124" fmla="*/ 955 w 1069"/>
                <a:gd name="T125" fmla="*/ 3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9" h="77">
                  <a:moveTo>
                    <a:pt x="63" y="56"/>
                  </a:moveTo>
                  <a:cubicBezTo>
                    <a:pt x="62" y="56"/>
                    <a:pt x="60" y="55"/>
                    <a:pt x="60" y="55"/>
                  </a:cubicBezTo>
                  <a:cubicBezTo>
                    <a:pt x="60" y="55"/>
                    <a:pt x="62" y="52"/>
                    <a:pt x="62" y="52"/>
                  </a:cubicBezTo>
                  <a:cubicBezTo>
                    <a:pt x="62" y="52"/>
                    <a:pt x="64" y="54"/>
                    <a:pt x="64" y="54"/>
                  </a:cubicBezTo>
                  <a:cubicBezTo>
                    <a:pt x="65" y="54"/>
                    <a:pt x="66" y="52"/>
                    <a:pt x="66" y="52"/>
                  </a:cubicBezTo>
                  <a:cubicBezTo>
                    <a:pt x="66" y="52"/>
                    <a:pt x="67" y="50"/>
                    <a:pt x="68" y="50"/>
                  </a:cubicBezTo>
                  <a:cubicBezTo>
                    <a:pt x="68" y="50"/>
                    <a:pt x="70" y="51"/>
                    <a:pt x="70" y="51"/>
                  </a:cubicBezTo>
                  <a:cubicBezTo>
                    <a:pt x="70" y="51"/>
                    <a:pt x="72" y="53"/>
                    <a:pt x="72" y="53"/>
                  </a:cubicBezTo>
                  <a:cubicBezTo>
                    <a:pt x="72" y="53"/>
                    <a:pt x="74" y="51"/>
                    <a:pt x="74" y="51"/>
                  </a:cubicBezTo>
                  <a:cubicBezTo>
                    <a:pt x="74" y="50"/>
                    <a:pt x="72" y="50"/>
                    <a:pt x="72" y="49"/>
                  </a:cubicBezTo>
                  <a:cubicBezTo>
                    <a:pt x="72" y="49"/>
                    <a:pt x="73" y="47"/>
                    <a:pt x="73" y="47"/>
                  </a:cubicBezTo>
                  <a:cubicBezTo>
                    <a:pt x="73" y="47"/>
                    <a:pt x="71" y="45"/>
                    <a:pt x="71" y="45"/>
                  </a:cubicBezTo>
                  <a:cubicBezTo>
                    <a:pt x="71" y="46"/>
                    <a:pt x="70" y="47"/>
                    <a:pt x="69" y="47"/>
                  </a:cubicBezTo>
                  <a:cubicBezTo>
                    <a:pt x="69" y="48"/>
                    <a:pt x="68" y="50"/>
                    <a:pt x="68" y="50"/>
                  </a:cubicBezTo>
                  <a:cubicBezTo>
                    <a:pt x="67" y="50"/>
                    <a:pt x="66" y="48"/>
                    <a:pt x="66" y="48"/>
                  </a:cubicBezTo>
                  <a:cubicBezTo>
                    <a:pt x="65" y="48"/>
                    <a:pt x="64" y="50"/>
                    <a:pt x="64" y="50"/>
                  </a:cubicBezTo>
                  <a:cubicBezTo>
                    <a:pt x="63" y="51"/>
                    <a:pt x="63" y="52"/>
                    <a:pt x="62" y="52"/>
                  </a:cubicBezTo>
                  <a:cubicBezTo>
                    <a:pt x="62" y="53"/>
                    <a:pt x="60" y="51"/>
                    <a:pt x="60" y="51"/>
                  </a:cubicBezTo>
                  <a:cubicBezTo>
                    <a:pt x="60" y="51"/>
                    <a:pt x="58" y="53"/>
                    <a:pt x="58" y="53"/>
                  </a:cubicBezTo>
                  <a:cubicBezTo>
                    <a:pt x="58" y="53"/>
                    <a:pt x="57" y="55"/>
                    <a:pt x="56" y="55"/>
                  </a:cubicBezTo>
                  <a:cubicBezTo>
                    <a:pt x="56" y="55"/>
                    <a:pt x="55" y="54"/>
                    <a:pt x="54" y="53"/>
                  </a:cubicBezTo>
                  <a:cubicBezTo>
                    <a:pt x="54" y="53"/>
                    <a:pt x="52" y="52"/>
                    <a:pt x="52" y="52"/>
                  </a:cubicBezTo>
                  <a:cubicBezTo>
                    <a:pt x="52" y="52"/>
                    <a:pt x="51" y="54"/>
                    <a:pt x="50" y="54"/>
                  </a:cubicBezTo>
                  <a:cubicBezTo>
                    <a:pt x="50" y="54"/>
                    <a:pt x="49" y="56"/>
                    <a:pt x="49" y="56"/>
                  </a:cubicBezTo>
                  <a:cubicBezTo>
                    <a:pt x="48" y="56"/>
                    <a:pt x="47" y="54"/>
                    <a:pt x="46" y="55"/>
                  </a:cubicBezTo>
                  <a:cubicBezTo>
                    <a:pt x="46" y="55"/>
                    <a:pt x="45" y="56"/>
                    <a:pt x="45" y="57"/>
                  </a:cubicBezTo>
                  <a:cubicBezTo>
                    <a:pt x="44" y="57"/>
                    <a:pt x="43" y="59"/>
                    <a:pt x="43" y="59"/>
                  </a:cubicBezTo>
                  <a:cubicBezTo>
                    <a:pt x="42" y="59"/>
                    <a:pt x="41" y="57"/>
                    <a:pt x="41" y="57"/>
                  </a:cubicBezTo>
                  <a:cubicBezTo>
                    <a:pt x="40" y="57"/>
                    <a:pt x="39" y="60"/>
                    <a:pt x="39" y="60"/>
                  </a:cubicBezTo>
                  <a:cubicBezTo>
                    <a:pt x="38" y="59"/>
                    <a:pt x="37" y="58"/>
                    <a:pt x="37" y="58"/>
                  </a:cubicBezTo>
                  <a:cubicBezTo>
                    <a:pt x="37" y="58"/>
                    <a:pt x="35" y="56"/>
                    <a:pt x="35" y="56"/>
                  </a:cubicBezTo>
                  <a:cubicBezTo>
                    <a:pt x="34" y="56"/>
                    <a:pt x="33" y="58"/>
                    <a:pt x="33" y="58"/>
                  </a:cubicBezTo>
                  <a:cubicBezTo>
                    <a:pt x="32" y="59"/>
                    <a:pt x="32" y="60"/>
                    <a:pt x="31" y="61"/>
                  </a:cubicBezTo>
                  <a:cubicBezTo>
                    <a:pt x="31" y="61"/>
                    <a:pt x="30" y="63"/>
                    <a:pt x="29" y="63"/>
                  </a:cubicBezTo>
                  <a:cubicBezTo>
                    <a:pt x="29" y="63"/>
                    <a:pt x="27" y="61"/>
                    <a:pt x="27" y="61"/>
                  </a:cubicBezTo>
                  <a:cubicBezTo>
                    <a:pt x="27" y="61"/>
                    <a:pt x="25" y="59"/>
                    <a:pt x="25" y="59"/>
                  </a:cubicBezTo>
                  <a:cubicBezTo>
                    <a:pt x="25" y="59"/>
                    <a:pt x="24" y="61"/>
                    <a:pt x="23" y="62"/>
                  </a:cubicBezTo>
                  <a:cubicBezTo>
                    <a:pt x="23" y="62"/>
                    <a:pt x="22" y="63"/>
                    <a:pt x="22" y="64"/>
                  </a:cubicBezTo>
                  <a:cubicBezTo>
                    <a:pt x="20" y="63"/>
                    <a:pt x="19" y="62"/>
                    <a:pt x="17" y="60"/>
                  </a:cubicBezTo>
                  <a:cubicBezTo>
                    <a:pt x="18" y="60"/>
                    <a:pt x="18" y="58"/>
                    <a:pt x="19" y="58"/>
                  </a:cubicBezTo>
                  <a:cubicBezTo>
                    <a:pt x="19" y="58"/>
                    <a:pt x="21" y="60"/>
                    <a:pt x="21" y="60"/>
                  </a:cubicBezTo>
                  <a:cubicBezTo>
                    <a:pt x="22" y="60"/>
                    <a:pt x="22" y="58"/>
                    <a:pt x="23" y="58"/>
                  </a:cubicBezTo>
                  <a:cubicBezTo>
                    <a:pt x="23" y="57"/>
                    <a:pt x="24" y="56"/>
                    <a:pt x="24" y="55"/>
                  </a:cubicBezTo>
                  <a:cubicBezTo>
                    <a:pt x="25" y="55"/>
                    <a:pt x="26" y="57"/>
                    <a:pt x="27" y="57"/>
                  </a:cubicBezTo>
                  <a:cubicBezTo>
                    <a:pt x="27" y="57"/>
                    <a:pt x="28" y="55"/>
                    <a:pt x="28" y="55"/>
                  </a:cubicBezTo>
                  <a:cubicBezTo>
                    <a:pt x="29" y="54"/>
                    <a:pt x="30" y="53"/>
                    <a:pt x="30" y="53"/>
                  </a:cubicBezTo>
                  <a:cubicBezTo>
                    <a:pt x="31" y="52"/>
                    <a:pt x="31" y="51"/>
                    <a:pt x="32" y="50"/>
                  </a:cubicBezTo>
                  <a:cubicBezTo>
                    <a:pt x="31" y="50"/>
                    <a:pt x="30" y="49"/>
                    <a:pt x="30" y="49"/>
                  </a:cubicBezTo>
                  <a:cubicBezTo>
                    <a:pt x="29" y="49"/>
                    <a:pt x="28" y="51"/>
                    <a:pt x="28" y="51"/>
                  </a:cubicBezTo>
                  <a:cubicBezTo>
                    <a:pt x="28" y="51"/>
                    <a:pt x="26" y="53"/>
                    <a:pt x="26" y="53"/>
                  </a:cubicBezTo>
                  <a:cubicBezTo>
                    <a:pt x="26" y="53"/>
                    <a:pt x="24" y="52"/>
                    <a:pt x="24" y="52"/>
                  </a:cubicBezTo>
                  <a:cubicBezTo>
                    <a:pt x="24" y="51"/>
                    <a:pt x="26" y="50"/>
                    <a:pt x="26" y="49"/>
                  </a:cubicBezTo>
                  <a:cubicBezTo>
                    <a:pt x="26" y="49"/>
                    <a:pt x="23" y="48"/>
                    <a:pt x="23" y="48"/>
                  </a:cubicBezTo>
                  <a:cubicBezTo>
                    <a:pt x="23" y="47"/>
                    <a:pt x="25" y="46"/>
                    <a:pt x="25" y="45"/>
                  </a:cubicBezTo>
                  <a:cubicBezTo>
                    <a:pt x="25" y="45"/>
                    <a:pt x="23" y="44"/>
                    <a:pt x="23" y="44"/>
                  </a:cubicBezTo>
                  <a:cubicBezTo>
                    <a:pt x="22" y="44"/>
                    <a:pt x="22" y="45"/>
                    <a:pt x="21" y="46"/>
                  </a:cubicBezTo>
                  <a:cubicBezTo>
                    <a:pt x="21" y="46"/>
                    <a:pt x="20" y="48"/>
                    <a:pt x="19" y="48"/>
                  </a:cubicBezTo>
                  <a:cubicBezTo>
                    <a:pt x="19" y="48"/>
                    <a:pt x="18" y="46"/>
                    <a:pt x="17" y="46"/>
                  </a:cubicBezTo>
                  <a:cubicBezTo>
                    <a:pt x="17" y="47"/>
                    <a:pt x="16" y="48"/>
                    <a:pt x="16" y="49"/>
                  </a:cubicBezTo>
                  <a:cubicBezTo>
                    <a:pt x="15" y="49"/>
                    <a:pt x="14" y="51"/>
                    <a:pt x="14" y="51"/>
                  </a:cubicBezTo>
                  <a:cubicBezTo>
                    <a:pt x="14" y="51"/>
                    <a:pt x="12" y="49"/>
                    <a:pt x="12" y="49"/>
                  </a:cubicBezTo>
                  <a:cubicBezTo>
                    <a:pt x="11" y="50"/>
                    <a:pt x="10" y="51"/>
                    <a:pt x="10" y="51"/>
                  </a:cubicBezTo>
                  <a:cubicBezTo>
                    <a:pt x="9" y="52"/>
                    <a:pt x="9" y="53"/>
                    <a:pt x="8" y="54"/>
                  </a:cubicBezTo>
                  <a:cubicBezTo>
                    <a:pt x="7" y="55"/>
                    <a:pt x="6" y="57"/>
                    <a:pt x="5" y="58"/>
                  </a:cubicBezTo>
                  <a:cubicBezTo>
                    <a:pt x="3" y="57"/>
                    <a:pt x="2" y="56"/>
                    <a:pt x="0" y="55"/>
                  </a:cubicBezTo>
                  <a:cubicBezTo>
                    <a:pt x="0" y="54"/>
                    <a:pt x="2" y="53"/>
                    <a:pt x="2" y="52"/>
                  </a:cubicBezTo>
                  <a:cubicBezTo>
                    <a:pt x="2" y="52"/>
                    <a:pt x="0" y="51"/>
                    <a:pt x="0" y="51"/>
                  </a:cubicBezTo>
                  <a:cubicBezTo>
                    <a:pt x="0" y="50"/>
                    <a:pt x="1" y="49"/>
                    <a:pt x="1" y="49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3" y="46"/>
                    <a:pt x="1" y="45"/>
                    <a:pt x="1" y="45"/>
                  </a:cubicBezTo>
                  <a:cubicBezTo>
                    <a:pt x="1" y="44"/>
                    <a:pt x="3" y="43"/>
                    <a:pt x="3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40"/>
                    <a:pt x="2" y="39"/>
                    <a:pt x="2" y="38"/>
                  </a:cubicBezTo>
                  <a:cubicBezTo>
                    <a:pt x="2" y="38"/>
                    <a:pt x="4" y="36"/>
                    <a:pt x="4" y="36"/>
                  </a:cubicBezTo>
                  <a:cubicBezTo>
                    <a:pt x="4" y="36"/>
                    <a:pt x="6" y="38"/>
                    <a:pt x="6" y="38"/>
                  </a:cubicBezTo>
                  <a:cubicBezTo>
                    <a:pt x="6" y="38"/>
                    <a:pt x="8" y="40"/>
                    <a:pt x="8" y="40"/>
                  </a:cubicBezTo>
                  <a:cubicBezTo>
                    <a:pt x="9" y="39"/>
                    <a:pt x="10" y="38"/>
                    <a:pt x="10" y="37"/>
                  </a:cubicBezTo>
                  <a:cubicBezTo>
                    <a:pt x="10" y="37"/>
                    <a:pt x="8" y="36"/>
                    <a:pt x="8" y="36"/>
                  </a:cubicBezTo>
                  <a:cubicBezTo>
                    <a:pt x="8" y="35"/>
                    <a:pt x="10" y="34"/>
                    <a:pt x="9" y="33"/>
                  </a:cubicBezTo>
                  <a:cubicBezTo>
                    <a:pt x="9" y="33"/>
                    <a:pt x="7" y="32"/>
                    <a:pt x="7" y="32"/>
                  </a:cubicBezTo>
                  <a:cubicBezTo>
                    <a:pt x="7" y="31"/>
                    <a:pt x="9" y="30"/>
                    <a:pt x="9" y="29"/>
                  </a:cubicBezTo>
                  <a:cubicBezTo>
                    <a:pt x="9" y="29"/>
                    <a:pt x="7" y="28"/>
                    <a:pt x="7" y="28"/>
                  </a:cubicBezTo>
                  <a:cubicBezTo>
                    <a:pt x="7" y="27"/>
                    <a:pt x="8" y="26"/>
                    <a:pt x="8" y="26"/>
                  </a:cubicBezTo>
                  <a:cubicBezTo>
                    <a:pt x="9" y="25"/>
                    <a:pt x="9" y="24"/>
                    <a:pt x="10" y="23"/>
                  </a:cubicBezTo>
                  <a:cubicBezTo>
                    <a:pt x="10" y="23"/>
                    <a:pt x="12" y="25"/>
                    <a:pt x="12" y="25"/>
                  </a:cubicBezTo>
                  <a:cubicBezTo>
                    <a:pt x="13" y="26"/>
                    <a:pt x="14" y="26"/>
                    <a:pt x="15" y="27"/>
                  </a:cubicBezTo>
                  <a:cubicBezTo>
                    <a:pt x="15" y="27"/>
                    <a:pt x="16" y="28"/>
                    <a:pt x="17" y="28"/>
                  </a:cubicBezTo>
                  <a:cubicBezTo>
                    <a:pt x="17" y="28"/>
                    <a:pt x="18" y="26"/>
                    <a:pt x="19" y="26"/>
                  </a:cubicBezTo>
                  <a:cubicBezTo>
                    <a:pt x="19" y="26"/>
                    <a:pt x="20" y="24"/>
                    <a:pt x="20" y="24"/>
                  </a:cubicBezTo>
                  <a:cubicBezTo>
                    <a:pt x="21" y="24"/>
                    <a:pt x="21" y="22"/>
                    <a:pt x="22" y="22"/>
                  </a:cubicBezTo>
                  <a:cubicBezTo>
                    <a:pt x="22" y="22"/>
                    <a:pt x="24" y="24"/>
                    <a:pt x="24" y="23"/>
                  </a:cubicBezTo>
                  <a:cubicBezTo>
                    <a:pt x="25" y="23"/>
                    <a:pt x="25" y="22"/>
                    <a:pt x="26" y="21"/>
                  </a:cubicBezTo>
                  <a:cubicBezTo>
                    <a:pt x="26" y="20"/>
                    <a:pt x="27" y="20"/>
                    <a:pt x="28" y="19"/>
                  </a:cubicBezTo>
                  <a:cubicBezTo>
                    <a:pt x="28" y="18"/>
                    <a:pt x="29" y="17"/>
                    <a:pt x="29" y="17"/>
                  </a:cubicBezTo>
                  <a:cubicBezTo>
                    <a:pt x="30" y="16"/>
                    <a:pt x="30" y="15"/>
                    <a:pt x="31" y="14"/>
                  </a:cubicBezTo>
                  <a:cubicBezTo>
                    <a:pt x="32" y="14"/>
                    <a:pt x="32" y="13"/>
                    <a:pt x="33" y="12"/>
                  </a:cubicBezTo>
                  <a:cubicBezTo>
                    <a:pt x="33" y="12"/>
                    <a:pt x="35" y="14"/>
                    <a:pt x="35" y="14"/>
                  </a:cubicBezTo>
                  <a:cubicBezTo>
                    <a:pt x="35" y="15"/>
                    <a:pt x="33" y="16"/>
                    <a:pt x="33" y="16"/>
                  </a:cubicBezTo>
                  <a:cubicBezTo>
                    <a:pt x="34" y="16"/>
                    <a:pt x="35" y="18"/>
                    <a:pt x="35" y="18"/>
                  </a:cubicBezTo>
                  <a:cubicBezTo>
                    <a:pt x="36" y="18"/>
                    <a:pt x="37" y="16"/>
                    <a:pt x="37" y="16"/>
                  </a:cubicBezTo>
                  <a:cubicBezTo>
                    <a:pt x="37" y="16"/>
                    <a:pt x="39" y="13"/>
                    <a:pt x="39" y="13"/>
                  </a:cubicBezTo>
                  <a:cubicBezTo>
                    <a:pt x="39" y="14"/>
                    <a:pt x="41" y="15"/>
                    <a:pt x="41" y="15"/>
                  </a:cubicBezTo>
                  <a:cubicBezTo>
                    <a:pt x="41" y="16"/>
                    <a:pt x="40" y="17"/>
                    <a:pt x="39" y="17"/>
                  </a:cubicBezTo>
                  <a:cubicBezTo>
                    <a:pt x="39" y="18"/>
                    <a:pt x="38" y="19"/>
                    <a:pt x="38" y="20"/>
                  </a:cubicBezTo>
                  <a:cubicBezTo>
                    <a:pt x="38" y="20"/>
                    <a:pt x="40" y="21"/>
                    <a:pt x="40" y="21"/>
                  </a:cubicBezTo>
                  <a:cubicBezTo>
                    <a:pt x="40" y="22"/>
                    <a:pt x="42" y="23"/>
                    <a:pt x="42" y="23"/>
                  </a:cubicBezTo>
                  <a:cubicBezTo>
                    <a:pt x="42" y="23"/>
                    <a:pt x="40" y="25"/>
                    <a:pt x="40" y="25"/>
                  </a:cubicBezTo>
                  <a:cubicBezTo>
                    <a:pt x="41" y="26"/>
                    <a:pt x="42" y="26"/>
                    <a:pt x="43" y="27"/>
                  </a:cubicBezTo>
                  <a:cubicBezTo>
                    <a:pt x="43" y="26"/>
                    <a:pt x="44" y="25"/>
                    <a:pt x="44" y="25"/>
                  </a:cubicBezTo>
                  <a:cubicBezTo>
                    <a:pt x="45" y="24"/>
                    <a:pt x="46" y="23"/>
                    <a:pt x="46" y="22"/>
                  </a:cubicBezTo>
                  <a:cubicBezTo>
                    <a:pt x="46" y="22"/>
                    <a:pt x="48" y="21"/>
                    <a:pt x="48" y="20"/>
                  </a:cubicBezTo>
                  <a:cubicBezTo>
                    <a:pt x="48" y="20"/>
                    <a:pt x="46" y="19"/>
                    <a:pt x="46" y="19"/>
                  </a:cubicBezTo>
                  <a:cubicBezTo>
                    <a:pt x="46" y="18"/>
                    <a:pt x="47" y="16"/>
                    <a:pt x="47" y="16"/>
                  </a:cubicBezTo>
                  <a:cubicBezTo>
                    <a:pt x="48" y="16"/>
                    <a:pt x="49" y="18"/>
                    <a:pt x="49" y="18"/>
                  </a:cubicBezTo>
                  <a:cubicBezTo>
                    <a:pt x="50" y="18"/>
                    <a:pt x="51" y="20"/>
                    <a:pt x="52" y="20"/>
                  </a:cubicBezTo>
                  <a:cubicBezTo>
                    <a:pt x="52" y="20"/>
                    <a:pt x="53" y="18"/>
                    <a:pt x="53" y="17"/>
                  </a:cubicBezTo>
                  <a:cubicBezTo>
                    <a:pt x="54" y="17"/>
                    <a:pt x="55" y="19"/>
                    <a:pt x="56" y="19"/>
                  </a:cubicBezTo>
                  <a:cubicBezTo>
                    <a:pt x="56" y="19"/>
                    <a:pt x="57" y="17"/>
                    <a:pt x="57" y="17"/>
                  </a:cubicBezTo>
                  <a:cubicBezTo>
                    <a:pt x="58" y="17"/>
                    <a:pt x="59" y="15"/>
                    <a:pt x="59" y="15"/>
                  </a:cubicBezTo>
                  <a:cubicBezTo>
                    <a:pt x="60" y="15"/>
                    <a:pt x="61" y="16"/>
                    <a:pt x="61" y="16"/>
                  </a:cubicBezTo>
                  <a:cubicBezTo>
                    <a:pt x="62" y="17"/>
                    <a:pt x="63" y="18"/>
                    <a:pt x="64" y="18"/>
                  </a:cubicBezTo>
                  <a:cubicBezTo>
                    <a:pt x="64" y="19"/>
                    <a:pt x="65" y="19"/>
                    <a:pt x="66" y="20"/>
                  </a:cubicBezTo>
                  <a:cubicBezTo>
                    <a:pt x="66" y="20"/>
                    <a:pt x="64" y="22"/>
                    <a:pt x="64" y="22"/>
                  </a:cubicBezTo>
                  <a:cubicBezTo>
                    <a:pt x="64" y="23"/>
                    <a:pt x="66" y="23"/>
                    <a:pt x="66" y="24"/>
                  </a:cubicBezTo>
                  <a:cubicBezTo>
                    <a:pt x="66" y="23"/>
                    <a:pt x="68" y="22"/>
                    <a:pt x="68" y="22"/>
                  </a:cubicBezTo>
                  <a:cubicBezTo>
                    <a:pt x="68" y="21"/>
                    <a:pt x="66" y="21"/>
                    <a:pt x="66" y="20"/>
                  </a:cubicBezTo>
                  <a:cubicBezTo>
                    <a:pt x="66" y="19"/>
                    <a:pt x="68" y="18"/>
                    <a:pt x="67" y="18"/>
                  </a:cubicBezTo>
                  <a:cubicBezTo>
                    <a:pt x="67" y="17"/>
                    <a:pt x="65" y="16"/>
                    <a:pt x="65" y="16"/>
                  </a:cubicBezTo>
                  <a:cubicBezTo>
                    <a:pt x="65" y="16"/>
                    <a:pt x="67" y="14"/>
                    <a:pt x="67" y="14"/>
                  </a:cubicBezTo>
                  <a:cubicBezTo>
                    <a:pt x="67" y="14"/>
                    <a:pt x="69" y="15"/>
                    <a:pt x="69" y="15"/>
                  </a:cubicBezTo>
                  <a:cubicBezTo>
                    <a:pt x="70" y="16"/>
                    <a:pt x="71" y="17"/>
                    <a:pt x="71" y="17"/>
                  </a:cubicBezTo>
                  <a:cubicBezTo>
                    <a:pt x="72" y="17"/>
                    <a:pt x="73" y="19"/>
                    <a:pt x="74" y="19"/>
                  </a:cubicBezTo>
                  <a:cubicBezTo>
                    <a:pt x="74" y="19"/>
                    <a:pt x="75" y="17"/>
                    <a:pt x="75" y="17"/>
                  </a:cubicBezTo>
                  <a:cubicBezTo>
                    <a:pt x="75" y="16"/>
                    <a:pt x="73" y="15"/>
                    <a:pt x="73" y="15"/>
                  </a:cubicBezTo>
                  <a:cubicBezTo>
                    <a:pt x="73" y="15"/>
                    <a:pt x="74" y="13"/>
                    <a:pt x="75" y="13"/>
                  </a:cubicBezTo>
                  <a:cubicBezTo>
                    <a:pt x="75" y="13"/>
                    <a:pt x="77" y="15"/>
                    <a:pt x="77" y="14"/>
                  </a:cubicBezTo>
                  <a:cubicBezTo>
                    <a:pt x="78" y="14"/>
                    <a:pt x="78" y="12"/>
                    <a:pt x="79" y="12"/>
                  </a:cubicBezTo>
                  <a:cubicBezTo>
                    <a:pt x="79" y="12"/>
                    <a:pt x="80" y="14"/>
                    <a:pt x="81" y="14"/>
                  </a:cubicBezTo>
                  <a:cubicBezTo>
                    <a:pt x="82" y="14"/>
                    <a:pt x="82" y="12"/>
                    <a:pt x="83" y="12"/>
                  </a:cubicBezTo>
                  <a:cubicBezTo>
                    <a:pt x="83" y="12"/>
                    <a:pt x="84" y="13"/>
                    <a:pt x="85" y="13"/>
                  </a:cubicBezTo>
                  <a:cubicBezTo>
                    <a:pt x="85" y="13"/>
                    <a:pt x="87" y="15"/>
                    <a:pt x="87" y="15"/>
                  </a:cubicBezTo>
                  <a:cubicBezTo>
                    <a:pt x="87" y="15"/>
                    <a:pt x="86" y="17"/>
                    <a:pt x="85" y="17"/>
                  </a:cubicBezTo>
                  <a:cubicBezTo>
                    <a:pt x="85" y="17"/>
                    <a:pt x="84" y="16"/>
                    <a:pt x="83" y="16"/>
                  </a:cubicBezTo>
                  <a:cubicBezTo>
                    <a:pt x="83" y="16"/>
                    <a:pt x="81" y="14"/>
                    <a:pt x="81" y="14"/>
                  </a:cubicBezTo>
                  <a:cubicBezTo>
                    <a:pt x="80" y="14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9"/>
                    <a:pt x="80" y="20"/>
                    <a:pt x="80" y="20"/>
                  </a:cubicBezTo>
                  <a:cubicBezTo>
                    <a:pt x="80" y="21"/>
                    <a:pt x="78" y="22"/>
                    <a:pt x="78" y="22"/>
                  </a:cubicBezTo>
                  <a:cubicBezTo>
                    <a:pt x="78" y="23"/>
                    <a:pt x="80" y="23"/>
                    <a:pt x="80" y="24"/>
                  </a:cubicBezTo>
                  <a:cubicBezTo>
                    <a:pt x="81" y="24"/>
                    <a:pt x="82" y="26"/>
                    <a:pt x="83" y="26"/>
                  </a:cubicBezTo>
                  <a:cubicBezTo>
                    <a:pt x="83" y="26"/>
                    <a:pt x="84" y="24"/>
                    <a:pt x="84" y="23"/>
                  </a:cubicBezTo>
                  <a:cubicBezTo>
                    <a:pt x="85" y="23"/>
                    <a:pt x="85" y="22"/>
                    <a:pt x="86" y="21"/>
                  </a:cubicBezTo>
                  <a:cubicBezTo>
                    <a:pt x="86" y="21"/>
                    <a:pt x="87" y="19"/>
                    <a:pt x="88" y="19"/>
                  </a:cubicBezTo>
                  <a:cubicBezTo>
                    <a:pt x="88" y="19"/>
                    <a:pt x="89" y="21"/>
                    <a:pt x="90" y="21"/>
                  </a:cubicBezTo>
                  <a:cubicBezTo>
                    <a:pt x="91" y="20"/>
                    <a:pt x="91" y="19"/>
                    <a:pt x="92" y="18"/>
                  </a:cubicBezTo>
                  <a:cubicBezTo>
                    <a:pt x="92" y="18"/>
                    <a:pt x="93" y="17"/>
                    <a:pt x="93" y="16"/>
                  </a:cubicBezTo>
                  <a:cubicBezTo>
                    <a:pt x="94" y="16"/>
                    <a:pt x="95" y="14"/>
                    <a:pt x="95" y="14"/>
                  </a:cubicBezTo>
                  <a:cubicBezTo>
                    <a:pt x="96" y="14"/>
                    <a:pt x="97" y="16"/>
                    <a:pt x="97" y="16"/>
                  </a:cubicBezTo>
                  <a:cubicBezTo>
                    <a:pt x="98" y="16"/>
                    <a:pt x="98" y="13"/>
                    <a:pt x="99" y="13"/>
                  </a:cubicBezTo>
                  <a:cubicBezTo>
                    <a:pt x="99" y="13"/>
                    <a:pt x="101" y="15"/>
                    <a:pt x="101" y="15"/>
                  </a:cubicBezTo>
                  <a:cubicBezTo>
                    <a:pt x="102" y="16"/>
                    <a:pt x="103" y="16"/>
                    <a:pt x="103" y="17"/>
                  </a:cubicBezTo>
                  <a:cubicBezTo>
                    <a:pt x="102" y="18"/>
                    <a:pt x="101" y="20"/>
                    <a:pt x="100" y="21"/>
                  </a:cubicBezTo>
                  <a:cubicBezTo>
                    <a:pt x="100" y="22"/>
                    <a:pt x="98" y="23"/>
                    <a:pt x="98" y="23"/>
                  </a:cubicBezTo>
                  <a:cubicBezTo>
                    <a:pt x="98" y="24"/>
                    <a:pt x="101" y="25"/>
                    <a:pt x="101" y="25"/>
                  </a:cubicBezTo>
                  <a:cubicBezTo>
                    <a:pt x="100" y="25"/>
                    <a:pt x="99" y="27"/>
                    <a:pt x="99" y="27"/>
                  </a:cubicBezTo>
                  <a:cubicBezTo>
                    <a:pt x="98" y="27"/>
                    <a:pt x="97" y="26"/>
                    <a:pt x="97" y="26"/>
                  </a:cubicBezTo>
                  <a:cubicBezTo>
                    <a:pt x="96" y="26"/>
                    <a:pt x="94" y="24"/>
                    <a:pt x="94" y="24"/>
                  </a:cubicBezTo>
                  <a:cubicBezTo>
                    <a:pt x="94" y="24"/>
                    <a:pt x="93" y="26"/>
                    <a:pt x="93" y="26"/>
                  </a:cubicBezTo>
                  <a:cubicBezTo>
                    <a:pt x="93" y="27"/>
                    <a:pt x="95" y="27"/>
                    <a:pt x="95" y="28"/>
                  </a:cubicBezTo>
                  <a:cubicBezTo>
                    <a:pt x="95" y="29"/>
                    <a:pt x="93" y="30"/>
                    <a:pt x="93" y="30"/>
                  </a:cubicBezTo>
                  <a:cubicBezTo>
                    <a:pt x="93" y="31"/>
                    <a:pt x="96" y="32"/>
                    <a:pt x="95" y="32"/>
                  </a:cubicBezTo>
                  <a:cubicBezTo>
                    <a:pt x="95" y="33"/>
                    <a:pt x="94" y="34"/>
                    <a:pt x="94" y="34"/>
                  </a:cubicBezTo>
                  <a:cubicBezTo>
                    <a:pt x="93" y="35"/>
                    <a:pt x="93" y="36"/>
                    <a:pt x="92" y="36"/>
                  </a:cubicBezTo>
                  <a:cubicBezTo>
                    <a:pt x="91" y="37"/>
                    <a:pt x="91" y="38"/>
                    <a:pt x="90" y="39"/>
                  </a:cubicBezTo>
                  <a:cubicBezTo>
                    <a:pt x="91" y="39"/>
                    <a:pt x="92" y="40"/>
                    <a:pt x="93" y="40"/>
                  </a:cubicBezTo>
                  <a:cubicBezTo>
                    <a:pt x="93" y="40"/>
                    <a:pt x="94" y="38"/>
                    <a:pt x="94" y="38"/>
                  </a:cubicBezTo>
                  <a:cubicBezTo>
                    <a:pt x="95" y="38"/>
                    <a:pt x="95" y="36"/>
                    <a:pt x="96" y="36"/>
                  </a:cubicBezTo>
                  <a:cubicBezTo>
                    <a:pt x="96" y="35"/>
                    <a:pt x="97" y="34"/>
                    <a:pt x="98" y="34"/>
                  </a:cubicBezTo>
                  <a:cubicBezTo>
                    <a:pt x="98" y="33"/>
                    <a:pt x="99" y="32"/>
                    <a:pt x="99" y="31"/>
                  </a:cubicBezTo>
                  <a:cubicBezTo>
                    <a:pt x="100" y="31"/>
                    <a:pt x="101" y="29"/>
                    <a:pt x="101" y="29"/>
                  </a:cubicBezTo>
                  <a:cubicBezTo>
                    <a:pt x="101" y="29"/>
                    <a:pt x="103" y="31"/>
                    <a:pt x="103" y="31"/>
                  </a:cubicBezTo>
                  <a:cubicBezTo>
                    <a:pt x="103" y="30"/>
                    <a:pt x="105" y="29"/>
                    <a:pt x="105" y="29"/>
                  </a:cubicBezTo>
                  <a:cubicBezTo>
                    <a:pt x="105" y="28"/>
                    <a:pt x="103" y="27"/>
                    <a:pt x="103" y="27"/>
                  </a:cubicBezTo>
                  <a:cubicBezTo>
                    <a:pt x="103" y="27"/>
                    <a:pt x="101" y="25"/>
                    <a:pt x="101" y="25"/>
                  </a:cubicBezTo>
                  <a:cubicBezTo>
                    <a:pt x="101" y="24"/>
                    <a:pt x="102" y="24"/>
                    <a:pt x="102" y="23"/>
                  </a:cubicBezTo>
                  <a:cubicBezTo>
                    <a:pt x="103" y="22"/>
                    <a:pt x="103" y="21"/>
                    <a:pt x="104" y="21"/>
                  </a:cubicBezTo>
                  <a:cubicBezTo>
                    <a:pt x="104" y="20"/>
                    <a:pt x="105" y="19"/>
                    <a:pt x="106" y="19"/>
                  </a:cubicBezTo>
                  <a:cubicBezTo>
                    <a:pt x="106" y="18"/>
                    <a:pt x="107" y="20"/>
                    <a:pt x="108" y="20"/>
                  </a:cubicBezTo>
                  <a:cubicBezTo>
                    <a:pt x="108" y="20"/>
                    <a:pt x="110" y="18"/>
                    <a:pt x="110" y="18"/>
                  </a:cubicBezTo>
                  <a:cubicBezTo>
                    <a:pt x="110" y="17"/>
                    <a:pt x="111" y="16"/>
                    <a:pt x="111" y="16"/>
                  </a:cubicBezTo>
                  <a:cubicBezTo>
                    <a:pt x="111" y="16"/>
                    <a:pt x="109" y="14"/>
                    <a:pt x="109" y="14"/>
                  </a:cubicBezTo>
                  <a:cubicBezTo>
                    <a:pt x="109" y="14"/>
                    <a:pt x="107" y="16"/>
                    <a:pt x="107" y="16"/>
                  </a:cubicBezTo>
                  <a:cubicBezTo>
                    <a:pt x="107" y="16"/>
                    <a:pt x="105" y="15"/>
                    <a:pt x="105" y="15"/>
                  </a:cubicBezTo>
                  <a:cubicBezTo>
                    <a:pt x="105" y="14"/>
                    <a:pt x="107" y="13"/>
                    <a:pt x="107" y="12"/>
                  </a:cubicBezTo>
                  <a:cubicBezTo>
                    <a:pt x="107" y="12"/>
                    <a:pt x="108" y="11"/>
                    <a:pt x="109" y="10"/>
                  </a:cubicBezTo>
                  <a:cubicBezTo>
                    <a:pt x="109" y="10"/>
                    <a:pt x="106" y="9"/>
                    <a:pt x="106" y="8"/>
                  </a:cubicBezTo>
                  <a:cubicBezTo>
                    <a:pt x="106" y="8"/>
                    <a:pt x="108" y="7"/>
                    <a:pt x="108" y="6"/>
                  </a:cubicBezTo>
                  <a:cubicBezTo>
                    <a:pt x="108" y="5"/>
                    <a:pt x="109" y="5"/>
                    <a:pt x="110" y="4"/>
                  </a:cubicBezTo>
                  <a:cubicBezTo>
                    <a:pt x="110" y="4"/>
                    <a:pt x="107" y="2"/>
                    <a:pt x="107" y="2"/>
                  </a:cubicBezTo>
                  <a:cubicBezTo>
                    <a:pt x="108" y="2"/>
                    <a:pt x="109" y="0"/>
                    <a:pt x="109" y="0"/>
                  </a:cubicBezTo>
                  <a:cubicBezTo>
                    <a:pt x="109" y="0"/>
                    <a:pt x="111" y="2"/>
                    <a:pt x="111" y="2"/>
                  </a:cubicBezTo>
                  <a:cubicBezTo>
                    <a:pt x="111" y="2"/>
                    <a:pt x="110" y="4"/>
                    <a:pt x="110" y="4"/>
                  </a:cubicBezTo>
                  <a:cubicBezTo>
                    <a:pt x="110" y="5"/>
                    <a:pt x="111" y="5"/>
                    <a:pt x="112" y="6"/>
                  </a:cubicBezTo>
                  <a:cubicBezTo>
                    <a:pt x="112" y="6"/>
                    <a:pt x="114" y="7"/>
                    <a:pt x="114" y="7"/>
                  </a:cubicBezTo>
                  <a:cubicBezTo>
                    <a:pt x="114" y="8"/>
                    <a:pt x="113" y="9"/>
                    <a:pt x="112" y="10"/>
                  </a:cubicBezTo>
                  <a:cubicBezTo>
                    <a:pt x="113" y="10"/>
                    <a:pt x="114" y="11"/>
                    <a:pt x="115" y="11"/>
                  </a:cubicBezTo>
                  <a:cubicBezTo>
                    <a:pt x="115" y="11"/>
                    <a:pt x="116" y="9"/>
                    <a:pt x="116" y="9"/>
                  </a:cubicBezTo>
                  <a:cubicBezTo>
                    <a:pt x="116" y="9"/>
                    <a:pt x="114" y="8"/>
                    <a:pt x="114" y="7"/>
                  </a:cubicBezTo>
                  <a:cubicBezTo>
                    <a:pt x="114" y="7"/>
                    <a:pt x="115" y="6"/>
                    <a:pt x="116" y="5"/>
                  </a:cubicBezTo>
                  <a:cubicBezTo>
                    <a:pt x="116" y="5"/>
                    <a:pt x="117" y="3"/>
                    <a:pt x="118" y="3"/>
                  </a:cubicBezTo>
                  <a:cubicBezTo>
                    <a:pt x="118" y="3"/>
                    <a:pt x="120" y="4"/>
                    <a:pt x="120" y="5"/>
                  </a:cubicBezTo>
                  <a:cubicBezTo>
                    <a:pt x="120" y="5"/>
                    <a:pt x="118" y="6"/>
                    <a:pt x="118" y="7"/>
                  </a:cubicBezTo>
                  <a:cubicBezTo>
                    <a:pt x="118" y="8"/>
                    <a:pt x="120" y="8"/>
                    <a:pt x="120" y="9"/>
                  </a:cubicBezTo>
                  <a:cubicBezTo>
                    <a:pt x="119" y="10"/>
                    <a:pt x="118" y="11"/>
                    <a:pt x="117" y="13"/>
                  </a:cubicBezTo>
                  <a:cubicBezTo>
                    <a:pt x="116" y="14"/>
                    <a:pt x="115" y="16"/>
                    <a:pt x="114" y="17"/>
                  </a:cubicBezTo>
                  <a:cubicBezTo>
                    <a:pt x="115" y="19"/>
                    <a:pt x="116" y="20"/>
                    <a:pt x="118" y="21"/>
                  </a:cubicBezTo>
                  <a:cubicBezTo>
                    <a:pt x="119" y="21"/>
                    <a:pt x="119" y="22"/>
                    <a:pt x="120" y="23"/>
                  </a:cubicBezTo>
                  <a:cubicBezTo>
                    <a:pt x="121" y="22"/>
                    <a:pt x="121" y="20"/>
                    <a:pt x="122" y="20"/>
                  </a:cubicBezTo>
                  <a:cubicBezTo>
                    <a:pt x="122" y="20"/>
                    <a:pt x="124" y="22"/>
                    <a:pt x="124" y="22"/>
                  </a:cubicBezTo>
                  <a:cubicBezTo>
                    <a:pt x="124" y="22"/>
                    <a:pt x="126" y="24"/>
                    <a:pt x="126" y="24"/>
                  </a:cubicBezTo>
                  <a:cubicBezTo>
                    <a:pt x="127" y="24"/>
                    <a:pt x="128" y="22"/>
                    <a:pt x="128" y="22"/>
                  </a:cubicBezTo>
                  <a:cubicBezTo>
                    <a:pt x="129" y="21"/>
                    <a:pt x="130" y="20"/>
                    <a:pt x="130" y="19"/>
                  </a:cubicBezTo>
                  <a:cubicBezTo>
                    <a:pt x="130" y="19"/>
                    <a:pt x="128" y="18"/>
                    <a:pt x="128" y="18"/>
                  </a:cubicBezTo>
                  <a:cubicBezTo>
                    <a:pt x="128" y="17"/>
                    <a:pt x="129" y="16"/>
                    <a:pt x="129" y="15"/>
                  </a:cubicBezTo>
                  <a:cubicBezTo>
                    <a:pt x="129" y="15"/>
                    <a:pt x="131" y="17"/>
                    <a:pt x="131" y="17"/>
                  </a:cubicBezTo>
                  <a:cubicBezTo>
                    <a:pt x="132" y="17"/>
                    <a:pt x="133" y="15"/>
                    <a:pt x="133" y="15"/>
                  </a:cubicBezTo>
                  <a:cubicBezTo>
                    <a:pt x="134" y="14"/>
                    <a:pt x="134" y="13"/>
                    <a:pt x="135" y="13"/>
                  </a:cubicBezTo>
                  <a:cubicBezTo>
                    <a:pt x="135" y="13"/>
                    <a:pt x="137" y="14"/>
                    <a:pt x="137" y="14"/>
                  </a:cubicBezTo>
                  <a:cubicBezTo>
                    <a:pt x="137" y="15"/>
                    <a:pt x="135" y="16"/>
                    <a:pt x="135" y="17"/>
                  </a:cubicBezTo>
                  <a:cubicBezTo>
                    <a:pt x="136" y="17"/>
                    <a:pt x="137" y="18"/>
                    <a:pt x="138" y="18"/>
                  </a:cubicBezTo>
                  <a:cubicBezTo>
                    <a:pt x="138" y="19"/>
                    <a:pt x="139" y="20"/>
                    <a:pt x="140" y="20"/>
                  </a:cubicBezTo>
                  <a:cubicBezTo>
                    <a:pt x="140" y="20"/>
                    <a:pt x="142" y="22"/>
                    <a:pt x="142" y="22"/>
                  </a:cubicBezTo>
                  <a:cubicBezTo>
                    <a:pt x="142" y="22"/>
                    <a:pt x="144" y="20"/>
                    <a:pt x="144" y="19"/>
                  </a:cubicBezTo>
                  <a:cubicBezTo>
                    <a:pt x="144" y="19"/>
                    <a:pt x="146" y="17"/>
                    <a:pt x="146" y="17"/>
                  </a:cubicBezTo>
                  <a:cubicBezTo>
                    <a:pt x="146" y="17"/>
                    <a:pt x="148" y="18"/>
                    <a:pt x="148" y="19"/>
                  </a:cubicBezTo>
                  <a:cubicBezTo>
                    <a:pt x="148" y="19"/>
                    <a:pt x="146" y="21"/>
                    <a:pt x="146" y="21"/>
                  </a:cubicBezTo>
                  <a:cubicBezTo>
                    <a:pt x="146" y="22"/>
                    <a:pt x="145" y="23"/>
                    <a:pt x="144" y="23"/>
                  </a:cubicBezTo>
                  <a:cubicBezTo>
                    <a:pt x="144" y="24"/>
                    <a:pt x="143" y="25"/>
                    <a:pt x="143" y="26"/>
                  </a:cubicBezTo>
                  <a:cubicBezTo>
                    <a:pt x="143" y="26"/>
                    <a:pt x="145" y="27"/>
                    <a:pt x="145" y="27"/>
                  </a:cubicBezTo>
                  <a:cubicBezTo>
                    <a:pt x="145" y="28"/>
                    <a:pt x="143" y="29"/>
                    <a:pt x="143" y="29"/>
                  </a:cubicBezTo>
                  <a:cubicBezTo>
                    <a:pt x="143" y="30"/>
                    <a:pt x="145" y="31"/>
                    <a:pt x="145" y="31"/>
                  </a:cubicBezTo>
                  <a:cubicBezTo>
                    <a:pt x="146" y="31"/>
                    <a:pt x="147" y="29"/>
                    <a:pt x="147" y="29"/>
                  </a:cubicBezTo>
                  <a:cubicBezTo>
                    <a:pt x="148" y="29"/>
                    <a:pt x="149" y="31"/>
                    <a:pt x="149" y="31"/>
                  </a:cubicBezTo>
                  <a:cubicBezTo>
                    <a:pt x="150" y="30"/>
                    <a:pt x="150" y="29"/>
                    <a:pt x="151" y="28"/>
                  </a:cubicBezTo>
                  <a:cubicBezTo>
                    <a:pt x="151" y="28"/>
                    <a:pt x="153" y="27"/>
                    <a:pt x="153" y="26"/>
                  </a:cubicBezTo>
                  <a:cubicBezTo>
                    <a:pt x="153" y="26"/>
                    <a:pt x="151" y="25"/>
                    <a:pt x="151" y="24"/>
                  </a:cubicBezTo>
                  <a:cubicBezTo>
                    <a:pt x="150" y="24"/>
                    <a:pt x="152" y="23"/>
                    <a:pt x="152" y="22"/>
                  </a:cubicBezTo>
                  <a:cubicBezTo>
                    <a:pt x="152" y="22"/>
                    <a:pt x="153" y="21"/>
                    <a:pt x="154" y="20"/>
                  </a:cubicBezTo>
                  <a:cubicBezTo>
                    <a:pt x="154" y="20"/>
                    <a:pt x="156" y="18"/>
                    <a:pt x="156" y="18"/>
                  </a:cubicBezTo>
                  <a:cubicBezTo>
                    <a:pt x="156" y="18"/>
                    <a:pt x="153" y="16"/>
                    <a:pt x="153" y="16"/>
                  </a:cubicBezTo>
                  <a:cubicBezTo>
                    <a:pt x="154" y="15"/>
                    <a:pt x="155" y="15"/>
                    <a:pt x="155" y="14"/>
                  </a:cubicBezTo>
                  <a:cubicBezTo>
                    <a:pt x="156" y="13"/>
                    <a:pt x="156" y="12"/>
                    <a:pt x="157" y="12"/>
                  </a:cubicBezTo>
                  <a:cubicBezTo>
                    <a:pt x="157" y="11"/>
                    <a:pt x="159" y="13"/>
                    <a:pt x="159" y="13"/>
                  </a:cubicBezTo>
                  <a:cubicBezTo>
                    <a:pt x="160" y="13"/>
                    <a:pt x="160" y="11"/>
                    <a:pt x="161" y="11"/>
                  </a:cubicBezTo>
                  <a:cubicBezTo>
                    <a:pt x="161" y="11"/>
                    <a:pt x="162" y="13"/>
                    <a:pt x="163" y="13"/>
                  </a:cubicBezTo>
                  <a:cubicBezTo>
                    <a:pt x="164" y="13"/>
                    <a:pt x="164" y="11"/>
                    <a:pt x="165" y="11"/>
                  </a:cubicBezTo>
                  <a:cubicBezTo>
                    <a:pt x="165" y="11"/>
                    <a:pt x="166" y="12"/>
                    <a:pt x="167" y="12"/>
                  </a:cubicBezTo>
                  <a:cubicBezTo>
                    <a:pt x="168" y="11"/>
                    <a:pt x="169" y="9"/>
                    <a:pt x="170" y="8"/>
                  </a:cubicBezTo>
                  <a:cubicBezTo>
                    <a:pt x="171" y="8"/>
                    <a:pt x="172" y="9"/>
                    <a:pt x="173" y="10"/>
                  </a:cubicBezTo>
                  <a:cubicBezTo>
                    <a:pt x="173" y="10"/>
                    <a:pt x="171" y="11"/>
                    <a:pt x="171" y="12"/>
                  </a:cubicBezTo>
                  <a:cubicBezTo>
                    <a:pt x="170" y="12"/>
                    <a:pt x="169" y="13"/>
                    <a:pt x="169" y="14"/>
                  </a:cubicBezTo>
                  <a:cubicBezTo>
                    <a:pt x="169" y="15"/>
                    <a:pt x="167" y="16"/>
                    <a:pt x="167" y="16"/>
                  </a:cubicBezTo>
                  <a:cubicBezTo>
                    <a:pt x="168" y="17"/>
                    <a:pt x="170" y="17"/>
                    <a:pt x="170" y="18"/>
                  </a:cubicBezTo>
                  <a:cubicBezTo>
                    <a:pt x="170" y="18"/>
                    <a:pt x="168" y="20"/>
                    <a:pt x="168" y="20"/>
                  </a:cubicBezTo>
                  <a:cubicBezTo>
                    <a:pt x="168" y="20"/>
                    <a:pt x="170" y="22"/>
                    <a:pt x="170" y="22"/>
                  </a:cubicBezTo>
                  <a:cubicBezTo>
                    <a:pt x="171" y="22"/>
                    <a:pt x="171" y="20"/>
                    <a:pt x="172" y="20"/>
                  </a:cubicBezTo>
                  <a:cubicBezTo>
                    <a:pt x="173" y="20"/>
                    <a:pt x="173" y="21"/>
                    <a:pt x="174" y="21"/>
                  </a:cubicBezTo>
                  <a:cubicBezTo>
                    <a:pt x="174" y="21"/>
                    <a:pt x="176" y="20"/>
                    <a:pt x="176" y="19"/>
                  </a:cubicBezTo>
                  <a:cubicBezTo>
                    <a:pt x="176" y="19"/>
                    <a:pt x="174" y="18"/>
                    <a:pt x="174" y="17"/>
                  </a:cubicBezTo>
                  <a:cubicBezTo>
                    <a:pt x="174" y="17"/>
                    <a:pt x="175" y="16"/>
                    <a:pt x="175" y="15"/>
                  </a:cubicBezTo>
                  <a:cubicBezTo>
                    <a:pt x="176" y="14"/>
                    <a:pt x="176" y="14"/>
                    <a:pt x="177" y="13"/>
                  </a:cubicBezTo>
                  <a:cubicBezTo>
                    <a:pt x="178" y="12"/>
                    <a:pt x="178" y="11"/>
                    <a:pt x="179" y="11"/>
                  </a:cubicBezTo>
                  <a:cubicBezTo>
                    <a:pt x="179" y="10"/>
                    <a:pt x="180" y="9"/>
                    <a:pt x="180" y="8"/>
                  </a:cubicBezTo>
                  <a:cubicBezTo>
                    <a:pt x="181" y="8"/>
                    <a:pt x="182" y="6"/>
                    <a:pt x="182" y="6"/>
                  </a:cubicBezTo>
                  <a:cubicBezTo>
                    <a:pt x="182" y="6"/>
                    <a:pt x="184" y="8"/>
                    <a:pt x="184" y="8"/>
                  </a:cubicBezTo>
                  <a:cubicBezTo>
                    <a:pt x="184" y="8"/>
                    <a:pt x="183" y="10"/>
                    <a:pt x="183" y="10"/>
                  </a:cubicBezTo>
                  <a:cubicBezTo>
                    <a:pt x="183" y="10"/>
                    <a:pt x="181" y="12"/>
                    <a:pt x="181" y="12"/>
                  </a:cubicBezTo>
                  <a:cubicBezTo>
                    <a:pt x="182" y="13"/>
                    <a:pt x="183" y="14"/>
                    <a:pt x="183" y="14"/>
                  </a:cubicBezTo>
                  <a:cubicBezTo>
                    <a:pt x="184" y="14"/>
                    <a:pt x="185" y="12"/>
                    <a:pt x="185" y="12"/>
                  </a:cubicBezTo>
                  <a:cubicBezTo>
                    <a:pt x="186" y="12"/>
                    <a:pt x="187" y="13"/>
                    <a:pt x="187" y="14"/>
                  </a:cubicBezTo>
                  <a:cubicBezTo>
                    <a:pt x="188" y="14"/>
                    <a:pt x="189" y="15"/>
                    <a:pt x="189" y="15"/>
                  </a:cubicBezTo>
                  <a:cubicBezTo>
                    <a:pt x="190" y="15"/>
                    <a:pt x="190" y="13"/>
                    <a:pt x="191" y="13"/>
                  </a:cubicBezTo>
                  <a:cubicBezTo>
                    <a:pt x="192" y="13"/>
                    <a:pt x="193" y="15"/>
                    <a:pt x="193" y="15"/>
                  </a:cubicBezTo>
                  <a:cubicBezTo>
                    <a:pt x="194" y="15"/>
                    <a:pt x="195" y="12"/>
                    <a:pt x="195" y="13"/>
                  </a:cubicBezTo>
                  <a:cubicBezTo>
                    <a:pt x="196" y="13"/>
                    <a:pt x="197" y="14"/>
                    <a:pt x="197" y="14"/>
                  </a:cubicBezTo>
                  <a:cubicBezTo>
                    <a:pt x="198" y="15"/>
                    <a:pt x="199" y="15"/>
                    <a:pt x="199" y="16"/>
                  </a:cubicBezTo>
                  <a:cubicBezTo>
                    <a:pt x="200" y="16"/>
                    <a:pt x="201" y="18"/>
                    <a:pt x="202" y="18"/>
                  </a:cubicBezTo>
                  <a:cubicBezTo>
                    <a:pt x="202" y="18"/>
                    <a:pt x="203" y="15"/>
                    <a:pt x="203" y="15"/>
                  </a:cubicBezTo>
                  <a:cubicBezTo>
                    <a:pt x="204" y="16"/>
                    <a:pt x="206" y="17"/>
                    <a:pt x="206" y="17"/>
                  </a:cubicBezTo>
                  <a:cubicBezTo>
                    <a:pt x="206" y="18"/>
                    <a:pt x="204" y="19"/>
                    <a:pt x="204" y="19"/>
                  </a:cubicBezTo>
                  <a:cubicBezTo>
                    <a:pt x="204" y="20"/>
                    <a:pt x="206" y="21"/>
                    <a:pt x="206" y="21"/>
                  </a:cubicBezTo>
                  <a:cubicBezTo>
                    <a:pt x="206" y="22"/>
                    <a:pt x="205" y="23"/>
                    <a:pt x="204" y="23"/>
                  </a:cubicBezTo>
                  <a:cubicBezTo>
                    <a:pt x="204" y="24"/>
                    <a:pt x="203" y="25"/>
                    <a:pt x="203" y="26"/>
                  </a:cubicBezTo>
                  <a:cubicBezTo>
                    <a:pt x="203" y="26"/>
                    <a:pt x="205" y="27"/>
                    <a:pt x="205" y="27"/>
                  </a:cubicBezTo>
                  <a:cubicBezTo>
                    <a:pt x="206" y="26"/>
                    <a:pt x="207" y="24"/>
                    <a:pt x="208" y="23"/>
                  </a:cubicBezTo>
                  <a:cubicBezTo>
                    <a:pt x="209" y="22"/>
                    <a:pt x="210" y="21"/>
                    <a:pt x="210" y="21"/>
                  </a:cubicBezTo>
                  <a:cubicBezTo>
                    <a:pt x="210" y="20"/>
                    <a:pt x="208" y="19"/>
                    <a:pt x="208" y="19"/>
                  </a:cubicBezTo>
                  <a:cubicBezTo>
                    <a:pt x="208" y="18"/>
                    <a:pt x="209" y="17"/>
                    <a:pt x="210" y="17"/>
                  </a:cubicBezTo>
                  <a:cubicBezTo>
                    <a:pt x="210" y="16"/>
                    <a:pt x="211" y="14"/>
                    <a:pt x="211" y="14"/>
                  </a:cubicBezTo>
                  <a:cubicBezTo>
                    <a:pt x="212" y="14"/>
                    <a:pt x="213" y="16"/>
                    <a:pt x="214" y="16"/>
                  </a:cubicBezTo>
                  <a:cubicBezTo>
                    <a:pt x="212" y="18"/>
                    <a:pt x="211" y="19"/>
                    <a:pt x="210" y="21"/>
                  </a:cubicBezTo>
                  <a:cubicBezTo>
                    <a:pt x="210" y="21"/>
                    <a:pt x="212" y="22"/>
                    <a:pt x="212" y="22"/>
                  </a:cubicBezTo>
                  <a:cubicBezTo>
                    <a:pt x="212" y="23"/>
                    <a:pt x="211" y="24"/>
                    <a:pt x="211" y="24"/>
                  </a:cubicBezTo>
                  <a:cubicBezTo>
                    <a:pt x="210" y="25"/>
                    <a:pt x="209" y="26"/>
                    <a:pt x="209" y="27"/>
                  </a:cubicBezTo>
                  <a:cubicBezTo>
                    <a:pt x="208" y="27"/>
                    <a:pt x="207" y="28"/>
                    <a:pt x="207" y="29"/>
                  </a:cubicBezTo>
                  <a:cubicBezTo>
                    <a:pt x="207" y="29"/>
                    <a:pt x="209" y="30"/>
                    <a:pt x="209" y="31"/>
                  </a:cubicBezTo>
                  <a:cubicBezTo>
                    <a:pt x="210" y="30"/>
                    <a:pt x="211" y="29"/>
                    <a:pt x="211" y="28"/>
                  </a:cubicBezTo>
                  <a:cubicBezTo>
                    <a:pt x="212" y="28"/>
                    <a:pt x="213" y="27"/>
                    <a:pt x="213" y="26"/>
                  </a:cubicBezTo>
                  <a:cubicBezTo>
                    <a:pt x="213" y="26"/>
                    <a:pt x="215" y="24"/>
                    <a:pt x="215" y="24"/>
                  </a:cubicBezTo>
                  <a:cubicBezTo>
                    <a:pt x="215" y="24"/>
                    <a:pt x="212" y="22"/>
                    <a:pt x="212" y="22"/>
                  </a:cubicBezTo>
                  <a:cubicBezTo>
                    <a:pt x="213" y="22"/>
                    <a:pt x="214" y="20"/>
                    <a:pt x="214" y="20"/>
                  </a:cubicBezTo>
                  <a:cubicBezTo>
                    <a:pt x="214" y="20"/>
                    <a:pt x="216" y="21"/>
                    <a:pt x="216" y="22"/>
                  </a:cubicBezTo>
                  <a:cubicBezTo>
                    <a:pt x="217" y="22"/>
                    <a:pt x="218" y="23"/>
                    <a:pt x="218" y="23"/>
                  </a:cubicBezTo>
                  <a:cubicBezTo>
                    <a:pt x="219" y="23"/>
                    <a:pt x="220" y="21"/>
                    <a:pt x="220" y="21"/>
                  </a:cubicBezTo>
                  <a:cubicBezTo>
                    <a:pt x="220" y="21"/>
                    <a:pt x="222" y="19"/>
                    <a:pt x="222" y="19"/>
                  </a:cubicBezTo>
                  <a:cubicBezTo>
                    <a:pt x="222" y="19"/>
                    <a:pt x="224" y="21"/>
                    <a:pt x="224" y="21"/>
                  </a:cubicBezTo>
                  <a:cubicBezTo>
                    <a:pt x="224" y="20"/>
                    <a:pt x="226" y="19"/>
                    <a:pt x="226" y="18"/>
                  </a:cubicBezTo>
                  <a:cubicBezTo>
                    <a:pt x="226" y="18"/>
                    <a:pt x="224" y="17"/>
                    <a:pt x="224" y="17"/>
                  </a:cubicBezTo>
                  <a:cubicBezTo>
                    <a:pt x="224" y="16"/>
                    <a:pt x="225" y="15"/>
                    <a:pt x="225" y="14"/>
                  </a:cubicBezTo>
                  <a:cubicBezTo>
                    <a:pt x="226" y="14"/>
                    <a:pt x="227" y="12"/>
                    <a:pt x="227" y="12"/>
                  </a:cubicBezTo>
                  <a:cubicBezTo>
                    <a:pt x="227" y="12"/>
                    <a:pt x="229" y="14"/>
                    <a:pt x="229" y="14"/>
                  </a:cubicBezTo>
                  <a:cubicBezTo>
                    <a:pt x="230" y="14"/>
                    <a:pt x="231" y="15"/>
                    <a:pt x="231" y="16"/>
                  </a:cubicBezTo>
                  <a:cubicBezTo>
                    <a:pt x="232" y="16"/>
                    <a:pt x="233" y="17"/>
                    <a:pt x="234" y="17"/>
                  </a:cubicBezTo>
                  <a:cubicBezTo>
                    <a:pt x="234" y="17"/>
                    <a:pt x="235" y="15"/>
                    <a:pt x="235" y="15"/>
                  </a:cubicBezTo>
                  <a:cubicBezTo>
                    <a:pt x="236" y="15"/>
                    <a:pt x="237" y="16"/>
                    <a:pt x="238" y="17"/>
                  </a:cubicBezTo>
                  <a:cubicBezTo>
                    <a:pt x="238" y="17"/>
                    <a:pt x="240" y="19"/>
                    <a:pt x="240" y="19"/>
                  </a:cubicBezTo>
                  <a:cubicBezTo>
                    <a:pt x="240" y="18"/>
                    <a:pt x="241" y="17"/>
                    <a:pt x="242" y="16"/>
                  </a:cubicBezTo>
                  <a:cubicBezTo>
                    <a:pt x="242" y="16"/>
                    <a:pt x="243" y="14"/>
                    <a:pt x="243" y="14"/>
                  </a:cubicBezTo>
                  <a:cubicBezTo>
                    <a:pt x="243" y="14"/>
                    <a:pt x="241" y="12"/>
                    <a:pt x="241" y="12"/>
                  </a:cubicBezTo>
                  <a:cubicBezTo>
                    <a:pt x="241" y="12"/>
                    <a:pt x="242" y="10"/>
                    <a:pt x="243" y="10"/>
                  </a:cubicBezTo>
                  <a:cubicBezTo>
                    <a:pt x="243" y="10"/>
                    <a:pt x="245" y="12"/>
                    <a:pt x="245" y="12"/>
                  </a:cubicBezTo>
                  <a:cubicBezTo>
                    <a:pt x="245" y="12"/>
                    <a:pt x="247" y="13"/>
                    <a:pt x="247" y="14"/>
                  </a:cubicBezTo>
                  <a:cubicBezTo>
                    <a:pt x="247" y="14"/>
                    <a:pt x="246" y="15"/>
                    <a:pt x="246" y="16"/>
                  </a:cubicBezTo>
                  <a:cubicBezTo>
                    <a:pt x="245" y="16"/>
                    <a:pt x="244" y="17"/>
                    <a:pt x="244" y="18"/>
                  </a:cubicBezTo>
                  <a:cubicBezTo>
                    <a:pt x="244" y="18"/>
                    <a:pt x="246" y="19"/>
                    <a:pt x="246" y="20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8" y="17"/>
                    <a:pt x="249" y="15"/>
                    <a:pt x="249" y="15"/>
                  </a:cubicBezTo>
                  <a:cubicBezTo>
                    <a:pt x="250" y="15"/>
                    <a:pt x="252" y="17"/>
                    <a:pt x="252" y="17"/>
                  </a:cubicBezTo>
                  <a:cubicBezTo>
                    <a:pt x="252" y="17"/>
                    <a:pt x="253" y="15"/>
                    <a:pt x="253" y="15"/>
                  </a:cubicBezTo>
                  <a:cubicBezTo>
                    <a:pt x="253" y="14"/>
                    <a:pt x="251" y="14"/>
                    <a:pt x="251" y="13"/>
                  </a:cubicBezTo>
                  <a:cubicBezTo>
                    <a:pt x="251" y="12"/>
                    <a:pt x="253" y="11"/>
                    <a:pt x="253" y="11"/>
                  </a:cubicBezTo>
                  <a:cubicBezTo>
                    <a:pt x="253" y="10"/>
                    <a:pt x="254" y="9"/>
                    <a:pt x="255" y="9"/>
                  </a:cubicBezTo>
                  <a:cubicBezTo>
                    <a:pt x="255" y="8"/>
                    <a:pt x="256" y="10"/>
                    <a:pt x="257" y="10"/>
                  </a:cubicBezTo>
                  <a:cubicBezTo>
                    <a:pt x="258" y="10"/>
                    <a:pt x="258" y="8"/>
                    <a:pt x="258" y="8"/>
                  </a:cubicBezTo>
                  <a:cubicBezTo>
                    <a:pt x="259" y="8"/>
                    <a:pt x="260" y="10"/>
                    <a:pt x="261" y="10"/>
                  </a:cubicBezTo>
                  <a:cubicBezTo>
                    <a:pt x="261" y="10"/>
                    <a:pt x="259" y="11"/>
                    <a:pt x="259" y="12"/>
                  </a:cubicBezTo>
                  <a:cubicBezTo>
                    <a:pt x="259" y="12"/>
                    <a:pt x="261" y="13"/>
                    <a:pt x="261" y="14"/>
                  </a:cubicBezTo>
                  <a:cubicBezTo>
                    <a:pt x="261" y="14"/>
                    <a:pt x="260" y="15"/>
                    <a:pt x="260" y="16"/>
                  </a:cubicBezTo>
                  <a:cubicBezTo>
                    <a:pt x="259" y="17"/>
                    <a:pt x="258" y="18"/>
                    <a:pt x="258" y="18"/>
                  </a:cubicBezTo>
                  <a:cubicBezTo>
                    <a:pt x="258" y="18"/>
                    <a:pt x="256" y="16"/>
                    <a:pt x="256" y="16"/>
                  </a:cubicBezTo>
                  <a:cubicBezTo>
                    <a:pt x="255" y="16"/>
                    <a:pt x="255" y="19"/>
                    <a:pt x="254" y="19"/>
                  </a:cubicBezTo>
                  <a:cubicBezTo>
                    <a:pt x="253" y="19"/>
                    <a:pt x="252" y="17"/>
                    <a:pt x="252" y="17"/>
                  </a:cubicBezTo>
                  <a:cubicBezTo>
                    <a:pt x="251" y="17"/>
                    <a:pt x="251" y="19"/>
                    <a:pt x="250" y="19"/>
                  </a:cubicBezTo>
                  <a:cubicBezTo>
                    <a:pt x="251" y="20"/>
                    <a:pt x="253" y="21"/>
                    <a:pt x="254" y="23"/>
                  </a:cubicBezTo>
                  <a:cubicBezTo>
                    <a:pt x="255" y="23"/>
                    <a:pt x="256" y="24"/>
                    <a:pt x="257" y="24"/>
                  </a:cubicBezTo>
                  <a:cubicBezTo>
                    <a:pt x="257" y="24"/>
                    <a:pt x="258" y="22"/>
                    <a:pt x="258" y="22"/>
                  </a:cubicBezTo>
                  <a:cubicBezTo>
                    <a:pt x="259" y="22"/>
                    <a:pt x="260" y="24"/>
                    <a:pt x="261" y="24"/>
                  </a:cubicBezTo>
                  <a:cubicBezTo>
                    <a:pt x="261" y="24"/>
                    <a:pt x="263" y="26"/>
                    <a:pt x="263" y="25"/>
                  </a:cubicBezTo>
                  <a:cubicBezTo>
                    <a:pt x="263" y="25"/>
                    <a:pt x="265" y="23"/>
                    <a:pt x="265" y="23"/>
                  </a:cubicBezTo>
                  <a:cubicBezTo>
                    <a:pt x="264" y="23"/>
                    <a:pt x="262" y="22"/>
                    <a:pt x="262" y="22"/>
                  </a:cubicBezTo>
                  <a:cubicBezTo>
                    <a:pt x="262" y="21"/>
                    <a:pt x="264" y="20"/>
                    <a:pt x="264" y="19"/>
                  </a:cubicBezTo>
                  <a:cubicBezTo>
                    <a:pt x="264" y="19"/>
                    <a:pt x="265" y="18"/>
                    <a:pt x="266" y="17"/>
                  </a:cubicBezTo>
                  <a:cubicBezTo>
                    <a:pt x="266" y="16"/>
                    <a:pt x="267" y="15"/>
                    <a:pt x="267" y="15"/>
                  </a:cubicBezTo>
                  <a:cubicBezTo>
                    <a:pt x="268" y="15"/>
                    <a:pt x="269" y="17"/>
                    <a:pt x="270" y="17"/>
                  </a:cubicBezTo>
                  <a:cubicBezTo>
                    <a:pt x="270" y="16"/>
                    <a:pt x="271" y="14"/>
                    <a:pt x="271" y="14"/>
                  </a:cubicBezTo>
                  <a:cubicBezTo>
                    <a:pt x="272" y="14"/>
                    <a:pt x="273" y="16"/>
                    <a:pt x="274" y="16"/>
                  </a:cubicBezTo>
                  <a:cubicBezTo>
                    <a:pt x="274" y="16"/>
                    <a:pt x="275" y="14"/>
                    <a:pt x="275" y="14"/>
                  </a:cubicBezTo>
                  <a:cubicBezTo>
                    <a:pt x="275" y="14"/>
                    <a:pt x="273" y="12"/>
                    <a:pt x="273" y="12"/>
                  </a:cubicBezTo>
                  <a:cubicBezTo>
                    <a:pt x="273" y="12"/>
                    <a:pt x="274" y="10"/>
                    <a:pt x="275" y="10"/>
                  </a:cubicBezTo>
                  <a:cubicBezTo>
                    <a:pt x="275" y="10"/>
                    <a:pt x="276" y="12"/>
                    <a:pt x="277" y="12"/>
                  </a:cubicBezTo>
                  <a:cubicBezTo>
                    <a:pt x="278" y="11"/>
                    <a:pt x="278" y="10"/>
                    <a:pt x="279" y="9"/>
                  </a:cubicBezTo>
                  <a:cubicBezTo>
                    <a:pt x="279" y="9"/>
                    <a:pt x="280" y="11"/>
                    <a:pt x="281" y="11"/>
                  </a:cubicBezTo>
                  <a:cubicBezTo>
                    <a:pt x="281" y="11"/>
                    <a:pt x="282" y="9"/>
                    <a:pt x="283" y="9"/>
                  </a:cubicBezTo>
                  <a:cubicBezTo>
                    <a:pt x="283" y="8"/>
                    <a:pt x="284" y="7"/>
                    <a:pt x="284" y="7"/>
                  </a:cubicBezTo>
                  <a:cubicBezTo>
                    <a:pt x="285" y="7"/>
                    <a:pt x="286" y="8"/>
                    <a:pt x="287" y="8"/>
                  </a:cubicBezTo>
                  <a:cubicBezTo>
                    <a:pt x="287" y="9"/>
                    <a:pt x="285" y="10"/>
                    <a:pt x="285" y="10"/>
                  </a:cubicBezTo>
                  <a:cubicBezTo>
                    <a:pt x="284" y="11"/>
                    <a:pt x="284" y="12"/>
                    <a:pt x="283" y="13"/>
                  </a:cubicBezTo>
                  <a:cubicBezTo>
                    <a:pt x="283" y="13"/>
                    <a:pt x="281" y="11"/>
                    <a:pt x="281" y="11"/>
                  </a:cubicBezTo>
                  <a:cubicBezTo>
                    <a:pt x="281" y="11"/>
                    <a:pt x="280" y="13"/>
                    <a:pt x="279" y="13"/>
                  </a:cubicBezTo>
                  <a:cubicBezTo>
                    <a:pt x="279" y="14"/>
                    <a:pt x="278" y="15"/>
                    <a:pt x="278" y="15"/>
                  </a:cubicBezTo>
                  <a:cubicBezTo>
                    <a:pt x="278" y="16"/>
                    <a:pt x="280" y="17"/>
                    <a:pt x="280" y="17"/>
                  </a:cubicBezTo>
                  <a:cubicBezTo>
                    <a:pt x="280" y="17"/>
                    <a:pt x="278" y="19"/>
                    <a:pt x="278" y="19"/>
                  </a:cubicBezTo>
                  <a:cubicBezTo>
                    <a:pt x="279" y="20"/>
                    <a:pt x="280" y="21"/>
                    <a:pt x="280" y="21"/>
                  </a:cubicBezTo>
                  <a:cubicBezTo>
                    <a:pt x="281" y="21"/>
                    <a:pt x="281" y="19"/>
                    <a:pt x="282" y="19"/>
                  </a:cubicBezTo>
                  <a:cubicBezTo>
                    <a:pt x="283" y="19"/>
                    <a:pt x="284" y="21"/>
                    <a:pt x="284" y="21"/>
                  </a:cubicBezTo>
                  <a:cubicBezTo>
                    <a:pt x="285" y="20"/>
                    <a:pt x="285" y="19"/>
                    <a:pt x="286" y="18"/>
                  </a:cubicBezTo>
                  <a:cubicBezTo>
                    <a:pt x="287" y="18"/>
                    <a:pt x="287" y="16"/>
                    <a:pt x="288" y="16"/>
                  </a:cubicBezTo>
                  <a:cubicBezTo>
                    <a:pt x="288" y="16"/>
                    <a:pt x="289" y="18"/>
                    <a:pt x="290" y="18"/>
                  </a:cubicBezTo>
                  <a:cubicBezTo>
                    <a:pt x="291" y="18"/>
                    <a:pt x="291" y="16"/>
                    <a:pt x="292" y="16"/>
                  </a:cubicBezTo>
                  <a:cubicBezTo>
                    <a:pt x="292" y="16"/>
                    <a:pt x="294" y="17"/>
                    <a:pt x="294" y="17"/>
                  </a:cubicBezTo>
                  <a:cubicBezTo>
                    <a:pt x="294" y="18"/>
                    <a:pt x="292" y="19"/>
                    <a:pt x="292" y="20"/>
                  </a:cubicBezTo>
                  <a:cubicBezTo>
                    <a:pt x="292" y="20"/>
                    <a:pt x="294" y="21"/>
                    <a:pt x="294" y="21"/>
                  </a:cubicBezTo>
                  <a:cubicBezTo>
                    <a:pt x="295" y="21"/>
                    <a:pt x="295" y="19"/>
                    <a:pt x="296" y="19"/>
                  </a:cubicBezTo>
                  <a:cubicBezTo>
                    <a:pt x="296" y="19"/>
                    <a:pt x="298" y="21"/>
                    <a:pt x="298" y="21"/>
                  </a:cubicBezTo>
                  <a:cubicBezTo>
                    <a:pt x="299" y="20"/>
                    <a:pt x="300" y="19"/>
                    <a:pt x="300" y="18"/>
                  </a:cubicBezTo>
                  <a:cubicBezTo>
                    <a:pt x="301" y="18"/>
                    <a:pt x="301" y="17"/>
                    <a:pt x="302" y="16"/>
                  </a:cubicBezTo>
                  <a:cubicBezTo>
                    <a:pt x="302" y="15"/>
                    <a:pt x="303" y="15"/>
                    <a:pt x="303" y="14"/>
                  </a:cubicBezTo>
                  <a:cubicBezTo>
                    <a:pt x="304" y="14"/>
                    <a:pt x="305" y="12"/>
                    <a:pt x="305" y="12"/>
                  </a:cubicBezTo>
                  <a:cubicBezTo>
                    <a:pt x="305" y="12"/>
                    <a:pt x="307" y="13"/>
                    <a:pt x="307" y="13"/>
                  </a:cubicBezTo>
                  <a:cubicBezTo>
                    <a:pt x="307" y="14"/>
                    <a:pt x="306" y="15"/>
                    <a:pt x="306" y="16"/>
                  </a:cubicBezTo>
                  <a:cubicBezTo>
                    <a:pt x="306" y="16"/>
                    <a:pt x="308" y="17"/>
                    <a:pt x="308" y="17"/>
                  </a:cubicBezTo>
                  <a:cubicBezTo>
                    <a:pt x="308" y="18"/>
                    <a:pt x="306" y="20"/>
                    <a:pt x="306" y="20"/>
                  </a:cubicBezTo>
                  <a:cubicBezTo>
                    <a:pt x="307" y="20"/>
                    <a:pt x="308" y="21"/>
                    <a:pt x="308" y="21"/>
                  </a:cubicBezTo>
                  <a:cubicBezTo>
                    <a:pt x="309" y="21"/>
                    <a:pt x="310" y="19"/>
                    <a:pt x="310" y="19"/>
                  </a:cubicBezTo>
                  <a:cubicBezTo>
                    <a:pt x="311" y="19"/>
                    <a:pt x="311" y="18"/>
                    <a:pt x="312" y="17"/>
                  </a:cubicBezTo>
                  <a:cubicBezTo>
                    <a:pt x="312" y="17"/>
                    <a:pt x="313" y="15"/>
                    <a:pt x="313" y="15"/>
                  </a:cubicBezTo>
                  <a:cubicBezTo>
                    <a:pt x="314" y="15"/>
                    <a:pt x="315" y="16"/>
                    <a:pt x="316" y="16"/>
                  </a:cubicBezTo>
                  <a:cubicBezTo>
                    <a:pt x="316" y="17"/>
                    <a:pt x="318" y="18"/>
                    <a:pt x="318" y="18"/>
                  </a:cubicBezTo>
                  <a:cubicBezTo>
                    <a:pt x="318" y="18"/>
                    <a:pt x="316" y="20"/>
                    <a:pt x="316" y="20"/>
                  </a:cubicBezTo>
                  <a:cubicBezTo>
                    <a:pt x="316" y="20"/>
                    <a:pt x="314" y="22"/>
                    <a:pt x="315" y="23"/>
                  </a:cubicBezTo>
                  <a:cubicBezTo>
                    <a:pt x="315" y="23"/>
                    <a:pt x="316" y="24"/>
                    <a:pt x="317" y="24"/>
                  </a:cubicBezTo>
                  <a:cubicBezTo>
                    <a:pt x="317" y="23"/>
                    <a:pt x="318" y="23"/>
                    <a:pt x="318" y="22"/>
                  </a:cubicBezTo>
                  <a:cubicBezTo>
                    <a:pt x="319" y="21"/>
                    <a:pt x="320" y="20"/>
                    <a:pt x="320" y="20"/>
                  </a:cubicBezTo>
                  <a:cubicBezTo>
                    <a:pt x="320" y="19"/>
                    <a:pt x="318" y="18"/>
                    <a:pt x="318" y="18"/>
                  </a:cubicBezTo>
                  <a:cubicBezTo>
                    <a:pt x="318" y="17"/>
                    <a:pt x="320" y="16"/>
                    <a:pt x="320" y="16"/>
                  </a:cubicBezTo>
                  <a:cubicBezTo>
                    <a:pt x="320" y="15"/>
                    <a:pt x="321" y="14"/>
                    <a:pt x="321" y="14"/>
                  </a:cubicBezTo>
                  <a:cubicBezTo>
                    <a:pt x="321" y="14"/>
                    <a:pt x="324" y="15"/>
                    <a:pt x="324" y="15"/>
                  </a:cubicBezTo>
                  <a:cubicBezTo>
                    <a:pt x="324" y="16"/>
                    <a:pt x="322" y="17"/>
                    <a:pt x="322" y="18"/>
                  </a:cubicBezTo>
                  <a:cubicBezTo>
                    <a:pt x="322" y="18"/>
                    <a:pt x="324" y="19"/>
                    <a:pt x="324" y="19"/>
                  </a:cubicBezTo>
                  <a:cubicBezTo>
                    <a:pt x="324" y="20"/>
                    <a:pt x="323" y="21"/>
                    <a:pt x="322" y="21"/>
                  </a:cubicBezTo>
                  <a:cubicBezTo>
                    <a:pt x="322" y="22"/>
                    <a:pt x="321" y="24"/>
                    <a:pt x="321" y="24"/>
                  </a:cubicBezTo>
                  <a:cubicBezTo>
                    <a:pt x="321" y="24"/>
                    <a:pt x="323" y="25"/>
                    <a:pt x="323" y="25"/>
                  </a:cubicBezTo>
                  <a:cubicBezTo>
                    <a:pt x="324" y="25"/>
                    <a:pt x="324" y="23"/>
                    <a:pt x="325" y="23"/>
                  </a:cubicBezTo>
                  <a:cubicBezTo>
                    <a:pt x="325" y="23"/>
                    <a:pt x="327" y="25"/>
                    <a:pt x="327" y="25"/>
                  </a:cubicBezTo>
                  <a:cubicBezTo>
                    <a:pt x="328" y="25"/>
                    <a:pt x="328" y="26"/>
                    <a:pt x="329" y="27"/>
                  </a:cubicBezTo>
                  <a:cubicBezTo>
                    <a:pt x="329" y="26"/>
                    <a:pt x="331" y="25"/>
                    <a:pt x="331" y="24"/>
                  </a:cubicBezTo>
                  <a:cubicBezTo>
                    <a:pt x="331" y="24"/>
                    <a:pt x="329" y="23"/>
                    <a:pt x="329" y="23"/>
                  </a:cubicBezTo>
                  <a:cubicBezTo>
                    <a:pt x="329" y="22"/>
                    <a:pt x="330" y="21"/>
                    <a:pt x="330" y="20"/>
                  </a:cubicBezTo>
                  <a:cubicBezTo>
                    <a:pt x="330" y="20"/>
                    <a:pt x="328" y="19"/>
                    <a:pt x="328" y="19"/>
                  </a:cubicBezTo>
                  <a:cubicBezTo>
                    <a:pt x="328" y="18"/>
                    <a:pt x="330" y="17"/>
                    <a:pt x="330" y="16"/>
                  </a:cubicBezTo>
                  <a:cubicBezTo>
                    <a:pt x="330" y="16"/>
                    <a:pt x="331" y="15"/>
                    <a:pt x="331" y="14"/>
                  </a:cubicBezTo>
                  <a:cubicBezTo>
                    <a:pt x="331" y="14"/>
                    <a:pt x="330" y="13"/>
                    <a:pt x="329" y="13"/>
                  </a:cubicBezTo>
                  <a:cubicBezTo>
                    <a:pt x="329" y="13"/>
                    <a:pt x="331" y="10"/>
                    <a:pt x="331" y="10"/>
                  </a:cubicBezTo>
                  <a:cubicBezTo>
                    <a:pt x="331" y="10"/>
                    <a:pt x="333" y="12"/>
                    <a:pt x="333" y="12"/>
                  </a:cubicBezTo>
                  <a:cubicBezTo>
                    <a:pt x="333" y="12"/>
                    <a:pt x="335" y="10"/>
                    <a:pt x="335" y="10"/>
                  </a:cubicBezTo>
                  <a:cubicBezTo>
                    <a:pt x="335" y="10"/>
                    <a:pt x="337" y="11"/>
                    <a:pt x="337" y="11"/>
                  </a:cubicBezTo>
                  <a:cubicBezTo>
                    <a:pt x="337" y="12"/>
                    <a:pt x="335" y="14"/>
                    <a:pt x="335" y="14"/>
                  </a:cubicBezTo>
                  <a:cubicBezTo>
                    <a:pt x="336" y="14"/>
                    <a:pt x="337" y="15"/>
                    <a:pt x="338" y="15"/>
                  </a:cubicBezTo>
                  <a:cubicBezTo>
                    <a:pt x="338" y="15"/>
                    <a:pt x="339" y="13"/>
                    <a:pt x="339" y="13"/>
                  </a:cubicBezTo>
                  <a:cubicBezTo>
                    <a:pt x="340" y="13"/>
                    <a:pt x="341" y="14"/>
                    <a:pt x="342" y="15"/>
                  </a:cubicBezTo>
                  <a:cubicBezTo>
                    <a:pt x="342" y="15"/>
                    <a:pt x="343" y="17"/>
                    <a:pt x="344" y="17"/>
                  </a:cubicBezTo>
                  <a:cubicBezTo>
                    <a:pt x="344" y="17"/>
                    <a:pt x="345" y="18"/>
                    <a:pt x="346" y="18"/>
                  </a:cubicBezTo>
                  <a:cubicBezTo>
                    <a:pt x="346" y="18"/>
                    <a:pt x="347" y="16"/>
                    <a:pt x="348" y="16"/>
                  </a:cubicBezTo>
                  <a:cubicBezTo>
                    <a:pt x="348" y="15"/>
                    <a:pt x="349" y="14"/>
                    <a:pt x="349" y="14"/>
                  </a:cubicBezTo>
                  <a:cubicBezTo>
                    <a:pt x="350" y="14"/>
                    <a:pt x="351" y="12"/>
                    <a:pt x="351" y="12"/>
                  </a:cubicBezTo>
                  <a:cubicBezTo>
                    <a:pt x="352" y="12"/>
                    <a:pt x="353" y="13"/>
                    <a:pt x="353" y="13"/>
                  </a:cubicBezTo>
                  <a:cubicBezTo>
                    <a:pt x="354" y="13"/>
                    <a:pt x="354" y="11"/>
                    <a:pt x="355" y="11"/>
                  </a:cubicBezTo>
                  <a:cubicBezTo>
                    <a:pt x="355" y="12"/>
                    <a:pt x="357" y="12"/>
                    <a:pt x="357" y="13"/>
                  </a:cubicBezTo>
                  <a:cubicBezTo>
                    <a:pt x="357" y="13"/>
                    <a:pt x="355" y="14"/>
                    <a:pt x="356" y="15"/>
                  </a:cubicBezTo>
                  <a:cubicBezTo>
                    <a:pt x="356" y="16"/>
                    <a:pt x="358" y="16"/>
                    <a:pt x="358" y="17"/>
                  </a:cubicBezTo>
                  <a:cubicBezTo>
                    <a:pt x="358" y="17"/>
                    <a:pt x="356" y="18"/>
                    <a:pt x="356" y="19"/>
                  </a:cubicBezTo>
                  <a:cubicBezTo>
                    <a:pt x="356" y="20"/>
                    <a:pt x="358" y="20"/>
                    <a:pt x="358" y="21"/>
                  </a:cubicBezTo>
                  <a:cubicBezTo>
                    <a:pt x="359" y="20"/>
                    <a:pt x="360" y="19"/>
                    <a:pt x="360" y="18"/>
                  </a:cubicBezTo>
                  <a:cubicBezTo>
                    <a:pt x="360" y="18"/>
                    <a:pt x="362" y="16"/>
                    <a:pt x="362" y="16"/>
                  </a:cubicBezTo>
                  <a:cubicBezTo>
                    <a:pt x="362" y="16"/>
                    <a:pt x="360" y="14"/>
                    <a:pt x="360" y="14"/>
                  </a:cubicBezTo>
                  <a:cubicBezTo>
                    <a:pt x="360" y="14"/>
                    <a:pt x="361" y="12"/>
                    <a:pt x="361" y="12"/>
                  </a:cubicBezTo>
                  <a:cubicBezTo>
                    <a:pt x="361" y="12"/>
                    <a:pt x="363" y="14"/>
                    <a:pt x="363" y="14"/>
                  </a:cubicBezTo>
                  <a:cubicBezTo>
                    <a:pt x="363" y="14"/>
                    <a:pt x="362" y="16"/>
                    <a:pt x="362" y="16"/>
                  </a:cubicBezTo>
                  <a:cubicBezTo>
                    <a:pt x="362" y="16"/>
                    <a:pt x="364" y="18"/>
                    <a:pt x="364" y="18"/>
                  </a:cubicBezTo>
                  <a:cubicBezTo>
                    <a:pt x="365" y="18"/>
                    <a:pt x="365" y="16"/>
                    <a:pt x="366" y="16"/>
                  </a:cubicBezTo>
                  <a:cubicBezTo>
                    <a:pt x="366" y="16"/>
                    <a:pt x="367" y="17"/>
                    <a:pt x="368" y="17"/>
                  </a:cubicBezTo>
                  <a:cubicBezTo>
                    <a:pt x="369" y="17"/>
                    <a:pt x="369" y="15"/>
                    <a:pt x="370" y="15"/>
                  </a:cubicBezTo>
                  <a:cubicBezTo>
                    <a:pt x="370" y="15"/>
                    <a:pt x="371" y="17"/>
                    <a:pt x="372" y="17"/>
                  </a:cubicBezTo>
                  <a:cubicBezTo>
                    <a:pt x="372" y="17"/>
                    <a:pt x="373" y="15"/>
                    <a:pt x="374" y="15"/>
                  </a:cubicBezTo>
                  <a:cubicBezTo>
                    <a:pt x="374" y="15"/>
                    <a:pt x="375" y="16"/>
                    <a:pt x="376" y="16"/>
                  </a:cubicBezTo>
                  <a:cubicBezTo>
                    <a:pt x="376" y="16"/>
                    <a:pt x="377" y="14"/>
                    <a:pt x="378" y="14"/>
                  </a:cubicBezTo>
                  <a:cubicBezTo>
                    <a:pt x="378" y="14"/>
                    <a:pt x="379" y="12"/>
                    <a:pt x="379" y="12"/>
                  </a:cubicBezTo>
                  <a:cubicBezTo>
                    <a:pt x="380" y="12"/>
                    <a:pt x="381" y="14"/>
                    <a:pt x="381" y="14"/>
                  </a:cubicBezTo>
                  <a:cubicBezTo>
                    <a:pt x="382" y="13"/>
                    <a:pt x="383" y="12"/>
                    <a:pt x="383" y="11"/>
                  </a:cubicBezTo>
                  <a:cubicBezTo>
                    <a:pt x="384" y="11"/>
                    <a:pt x="384" y="9"/>
                    <a:pt x="385" y="9"/>
                  </a:cubicBezTo>
                  <a:cubicBezTo>
                    <a:pt x="385" y="9"/>
                    <a:pt x="387" y="11"/>
                    <a:pt x="387" y="11"/>
                  </a:cubicBezTo>
                  <a:cubicBezTo>
                    <a:pt x="387" y="12"/>
                    <a:pt x="386" y="12"/>
                    <a:pt x="385" y="13"/>
                  </a:cubicBezTo>
                  <a:cubicBezTo>
                    <a:pt x="385" y="13"/>
                    <a:pt x="384" y="15"/>
                    <a:pt x="384" y="15"/>
                  </a:cubicBezTo>
                  <a:cubicBezTo>
                    <a:pt x="384" y="15"/>
                    <a:pt x="386" y="17"/>
                    <a:pt x="386" y="17"/>
                  </a:cubicBezTo>
                  <a:cubicBezTo>
                    <a:pt x="385" y="18"/>
                    <a:pt x="385" y="18"/>
                    <a:pt x="384" y="19"/>
                  </a:cubicBezTo>
                  <a:cubicBezTo>
                    <a:pt x="384" y="20"/>
                    <a:pt x="383" y="21"/>
                    <a:pt x="383" y="21"/>
                  </a:cubicBezTo>
                  <a:cubicBezTo>
                    <a:pt x="382" y="22"/>
                    <a:pt x="381" y="20"/>
                    <a:pt x="380" y="20"/>
                  </a:cubicBezTo>
                  <a:cubicBezTo>
                    <a:pt x="380" y="20"/>
                    <a:pt x="379" y="22"/>
                    <a:pt x="379" y="22"/>
                  </a:cubicBezTo>
                  <a:cubicBezTo>
                    <a:pt x="378" y="22"/>
                    <a:pt x="377" y="20"/>
                    <a:pt x="376" y="20"/>
                  </a:cubicBezTo>
                  <a:cubicBezTo>
                    <a:pt x="376" y="20"/>
                    <a:pt x="375" y="22"/>
                    <a:pt x="375" y="22"/>
                  </a:cubicBezTo>
                  <a:cubicBezTo>
                    <a:pt x="375" y="23"/>
                    <a:pt x="377" y="24"/>
                    <a:pt x="377" y="24"/>
                  </a:cubicBezTo>
                  <a:cubicBezTo>
                    <a:pt x="377" y="25"/>
                    <a:pt x="375" y="26"/>
                    <a:pt x="375" y="26"/>
                  </a:cubicBezTo>
                  <a:cubicBezTo>
                    <a:pt x="376" y="26"/>
                    <a:pt x="377" y="28"/>
                    <a:pt x="377" y="28"/>
                  </a:cubicBezTo>
                  <a:cubicBezTo>
                    <a:pt x="378" y="28"/>
                    <a:pt x="379" y="26"/>
                    <a:pt x="379" y="26"/>
                  </a:cubicBezTo>
                  <a:cubicBezTo>
                    <a:pt x="380" y="26"/>
                    <a:pt x="381" y="28"/>
                    <a:pt x="381" y="28"/>
                  </a:cubicBezTo>
                  <a:cubicBezTo>
                    <a:pt x="382" y="28"/>
                    <a:pt x="382" y="25"/>
                    <a:pt x="383" y="25"/>
                  </a:cubicBezTo>
                  <a:cubicBezTo>
                    <a:pt x="384" y="25"/>
                    <a:pt x="385" y="27"/>
                    <a:pt x="385" y="27"/>
                  </a:cubicBezTo>
                  <a:cubicBezTo>
                    <a:pt x="385" y="26"/>
                    <a:pt x="387" y="25"/>
                    <a:pt x="387" y="25"/>
                  </a:cubicBezTo>
                  <a:cubicBezTo>
                    <a:pt x="387" y="24"/>
                    <a:pt x="385" y="24"/>
                    <a:pt x="385" y="23"/>
                  </a:cubicBezTo>
                  <a:cubicBezTo>
                    <a:pt x="385" y="22"/>
                    <a:pt x="386" y="22"/>
                    <a:pt x="386" y="21"/>
                  </a:cubicBezTo>
                  <a:cubicBezTo>
                    <a:pt x="387" y="20"/>
                    <a:pt x="388" y="19"/>
                    <a:pt x="388" y="19"/>
                  </a:cubicBezTo>
                  <a:cubicBezTo>
                    <a:pt x="388" y="18"/>
                    <a:pt x="386" y="17"/>
                    <a:pt x="386" y="17"/>
                  </a:cubicBezTo>
                  <a:cubicBezTo>
                    <a:pt x="386" y="17"/>
                    <a:pt x="387" y="15"/>
                    <a:pt x="388" y="15"/>
                  </a:cubicBezTo>
                  <a:cubicBezTo>
                    <a:pt x="388" y="15"/>
                    <a:pt x="390" y="17"/>
                    <a:pt x="390" y="16"/>
                  </a:cubicBezTo>
                  <a:cubicBezTo>
                    <a:pt x="390" y="16"/>
                    <a:pt x="392" y="14"/>
                    <a:pt x="392" y="14"/>
                  </a:cubicBezTo>
                  <a:cubicBezTo>
                    <a:pt x="392" y="14"/>
                    <a:pt x="389" y="12"/>
                    <a:pt x="389" y="12"/>
                  </a:cubicBezTo>
                  <a:cubicBezTo>
                    <a:pt x="390" y="12"/>
                    <a:pt x="391" y="10"/>
                    <a:pt x="391" y="10"/>
                  </a:cubicBezTo>
                  <a:cubicBezTo>
                    <a:pt x="392" y="10"/>
                    <a:pt x="393" y="12"/>
                    <a:pt x="393" y="12"/>
                  </a:cubicBezTo>
                  <a:cubicBezTo>
                    <a:pt x="393" y="13"/>
                    <a:pt x="391" y="14"/>
                    <a:pt x="392" y="14"/>
                  </a:cubicBezTo>
                  <a:cubicBezTo>
                    <a:pt x="392" y="15"/>
                    <a:pt x="394" y="15"/>
                    <a:pt x="394" y="16"/>
                  </a:cubicBezTo>
                  <a:cubicBezTo>
                    <a:pt x="394" y="17"/>
                    <a:pt x="396" y="17"/>
                    <a:pt x="396" y="18"/>
                  </a:cubicBezTo>
                  <a:cubicBezTo>
                    <a:pt x="396" y="18"/>
                    <a:pt x="395" y="19"/>
                    <a:pt x="394" y="20"/>
                  </a:cubicBezTo>
                  <a:cubicBezTo>
                    <a:pt x="394" y="20"/>
                    <a:pt x="392" y="18"/>
                    <a:pt x="392" y="18"/>
                  </a:cubicBezTo>
                  <a:cubicBezTo>
                    <a:pt x="392" y="18"/>
                    <a:pt x="391" y="20"/>
                    <a:pt x="390" y="20"/>
                  </a:cubicBezTo>
                  <a:cubicBezTo>
                    <a:pt x="390" y="21"/>
                    <a:pt x="389" y="22"/>
                    <a:pt x="389" y="23"/>
                  </a:cubicBezTo>
                  <a:cubicBezTo>
                    <a:pt x="389" y="23"/>
                    <a:pt x="390" y="24"/>
                    <a:pt x="391" y="24"/>
                  </a:cubicBezTo>
                  <a:cubicBezTo>
                    <a:pt x="391" y="24"/>
                    <a:pt x="392" y="22"/>
                    <a:pt x="393" y="22"/>
                  </a:cubicBezTo>
                  <a:cubicBezTo>
                    <a:pt x="393" y="22"/>
                    <a:pt x="394" y="24"/>
                    <a:pt x="395" y="24"/>
                  </a:cubicBezTo>
                  <a:cubicBezTo>
                    <a:pt x="395" y="24"/>
                    <a:pt x="396" y="22"/>
                    <a:pt x="397" y="22"/>
                  </a:cubicBezTo>
                  <a:cubicBezTo>
                    <a:pt x="397" y="21"/>
                    <a:pt x="398" y="23"/>
                    <a:pt x="399" y="23"/>
                  </a:cubicBezTo>
                  <a:cubicBezTo>
                    <a:pt x="399" y="23"/>
                    <a:pt x="400" y="22"/>
                    <a:pt x="400" y="21"/>
                  </a:cubicBezTo>
                  <a:cubicBezTo>
                    <a:pt x="401" y="20"/>
                    <a:pt x="402" y="20"/>
                    <a:pt x="402" y="19"/>
                  </a:cubicBezTo>
                  <a:cubicBezTo>
                    <a:pt x="402" y="19"/>
                    <a:pt x="404" y="17"/>
                    <a:pt x="404" y="17"/>
                  </a:cubicBezTo>
                  <a:cubicBezTo>
                    <a:pt x="404" y="17"/>
                    <a:pt x="406" y="18"/>
                    <a:pt x="406" y="18"/>
                  </a:cubicBezTo>
                  <a:cubicBezTo>
                    <a:pt x="406" y="19"/>
                    <a:pt x="404" y="20"/>
                    <a:pt x="404" y="20"/>
                  </a:cubicBezTo>
                  <a:cubicBezTo>
                    <a:pt x="405" y="21"/>
                    <a:pt x="407" y="22"/>
                    <a:pt x="407" y="22"/>
                  </a:cubicBezTo>
                  <a:cubicBezTo>
                    <a:pt x="407" y="23"/>
                    <a:pt x="405" y="24"/>
                    <a:pt x="405" y="24"/>
                  </a:cubicBezTo>
                  <a:cubicBezTo>
                    <a:pt x="405" y="25"/>
                    <a:pt x="407" y="26"/>
                    <a:pt x="407" y="26"/>
                  </a:cubicBezTo>
                  <a:cubicBezTo>
                    <a:pt x="408" y="26"/>
                    <a:pt x="408" y="24"/>
                    <a:pt x="409" y="24"/>
                  </a:cubicBezTo>
                  <a:cubicBezTo>
                    <a:pt x="409" y="23"/>
                    <a:pt x="407" y="23"/>
                    <a:pt x="407" y="22"/>
                  </a:cubicBezTo>
                  <a:cubicBezTo>
                    <a:pt x="407" y="22"/>
                    <a:pt x="408" y="20"/>
                    <a:pt x="408" y="20"/>
                  </a:cubicBezTo>
                  <a:cubicBezTo>
                    <a:pt x="409" y="19"/>
                    <a:pt x="410" y="18"/>
                    <a:pt x="410" y="18"/>
                  </a:cubicBezTo>
                  <a:cubicBezTo>
                    <a:pt x="410" y="17"/>
                    <a:pt x="408" y="17"/>
                    <a:pt x="408" y="16"/>
                  </a:cubicBezTo>
                  <a:cubicBezTo>
                    <a:pt x="408" y="16"/>
                    <a:pt x="409" y="14"/>
                    <a:pt x="410" y="14"/>
                  </a:cubicBezTo>
                  <a:cubicBezTo>
                    <a:pt x="410" y="14"/>
                    <a:pt x="412" y="15"/>
                    <a:pt x="412" y="15"/>
                  </a:cubicBezTo>
                  <a:cubicBezTo>
                    <a:pt x="412" y="16"/>
                    <a:pt x="410" y="17"/>
                    <a:pt x="410" y="18"/>
                  </a:cubicBezTo>
                  <a:cubicBezTo>
                    <a:pt x="410" y="18"/>
                    <a:pt x="412" y="19"/>
                    <a:pt x="412" y="19"/>
                  </a:cubicBezTo>
                  <a:cubicBezTo>
                    <a:pt x="412" y="20"/>
                    <a:pt x="410" y="21"/>
                    <a:pt x="411" y="22"/>
                  </a:cubicBezTo>
                  <a:cubicBezTo>
                    <a:pt x="411" y="22"/>
                    <a:pt x="413" y="23"/>
                    <a:pt x="413" y="23"/>
                  </a:cubicBezTo>
                  <a:cubicBezTo>
                    <a:pt x="413" y="24"/>
                    <a:pt x="415" y="25"/>
                    <a:pt x="415" y="25"/>
                  </a:cubicBezTo>
                  <a:cubicBezTo>
                    <a:pt x="415" y="25"/>
                    <a:pt x="416" y="23"/>
                    <a:pt x="417" y="23"/>
                  </a:cubicBezTo>
                  <a:cubicBezTo>
                    <a:pt x="417" y="22"/>
                    <a:pt x="418" y="21"/>
                    <a:pt x="418" y="21"/>
                  </a:cubicBezTo>
                  <a:cubicBezTo>
                    <a:pt x="419" y="20"/>
                    <a:pt x="420" y="19"/>
                    <a:pt x="420" y="18"/>
                  </a:cubicBezTo>
                  <a:cubicBezTo>
                    <a:pt x="420" y="18"/>
                    <a:pt x="421" y="16"/>
                    <a:pt x="422" y="16"/>
                  </a:cubicBezTo>
                  <a:cubicBezTo>
                    <a:pt x="422" y="16"/>
                    <a:pt x="424" y="18"/>
                    <a:pt x="424" y="18"/>
                  </a:cubicBezTo>
                  <a:cubicBezTo>
                    <a:pt x="425" y="18"/>
                    <a:pt x="425" y="16"/>
                    <a:pt x="426" y="16"/>
                  </a:cubicBezTo>
                  <a:cubicBezTo>
                    <a:pt x="426" y="16"/>
                    <a:pt x="428" y="17"/>
                    <a:pt x="428" y="17"/>
                  </a:cubicBezTo>
                  <a:cubicBezTo>
                    <a:pt x="428" y="18"/>
                    <a:pt x="426" y="19"/>
                    <a:pt x="426" y="20"/>
                  </a:cubicBezTo>
                  <a:cubicBezTo>
                    <a:pt x="426" y="20"/>
                    <a:pt x="428" y="21"/>
                    <a:pt x="429" y="21"/>
                  </a:cubicBezTo>
                  <a:cubicBezTo>
                    <a:pt x="429" y="21"/>
                    <a:pt x="430" y="23"/>
                    <a:pt x="431" y="23"/>
                  </a:cubicBezTo>
                  <a:cubicBezTo>
                    <a:pt x="431" y="22"/>
                    <a:pt x="433" y="21"/>
                    <a:pt x="433" y="21"/>
                  </a:cubicBezTo>
                  <a:cubicBezTo>
                    <a:pt x="432" y="20"/>
                    <a:pt x="430" y="20"/>
                    <a:pt x="430" y="19"/>
                  </a:cubicBezTo>
                  <a:cubicBezTo>
                    <a:pt x="430" y="18"/>
                    <a:pt x="432" y="18"/>
                    <a:pt x="432" y="17"/>
                  </a:cubicBezTo>
                  <a:cubicBezTo>
                    <a:pt x="432" y="16"/>
                    <a:pt x="430" y="16"/>
                    <a:pt x="430" y="15"/>
                  </a:cubicBezTo>
                  <a:cubicBezTo>
                    <a:pt x="430" y="15"/>
                    <a:pt x="431" y="13"/>
                    <a:pt x="431" y="13"/>
                  </a:cubicBezTo>
                  <a:cubicBezTo>
                    <a:pt x="432" y="12"/>
                    <a:pt x="433" y="11"/>
                    <a:pt x="433" y="11"/>
                  </a:cubicBezTo>
                  <a:cubicBezTo>
                    <a:pt x="435" y="12"/>
                    <a:pt x="436" y="13"/>
                    <a:pt x="438" y="14"/>
                  </a:cubicBezTo>
                  <a:cubicBezTo>
                    <a:pt x="438" y="15"/>
                    <a:pt x="436" y="16"/>
                    <a:pt x="436" y="16"/>
                  </a:cubicBezTo>
                  <a:cubicBezTo>
                    <a:pt x="436" y="17"/>
                    <a:pt x="438" y="17"/>
                    <a:pt x="438" y="18"/>
                  </a:cubicBezTo>
                  <a:cubicBezTo>
                    <a:pt x="438" y="18"/>
                    <a:pt x="436" y="20"/>
                    <a:pt x="436" y="20"/>
                  </a:cubicBezTo>
                  <a:cubicBezTo>
                    <a:pt x="437" y="21"/>
                    <a:pt x="438" y="21"/>
                    <a:pt x="439" y="22"/>
                  </a:cubicBezTo>
                  <a:cubicBezTo>
                    <a:pt x="439" y="22"/>
                    <a:pt x="440" y="23"/>
                    <a:pt x="441" y="24"/>
                  </a:cubicBezTo>
                  <a:cubicBezTo>
                    <a:pt x="442" y="22"/>
                    <a:pt x="443" y="21"/>
                    <a:pt x="444" y="19"/>
                  </a:cubicBezTo>
                  <a:cubicBezTo>
                    <a:pt x="444" y="18"/>
                    <a:pt x="442" y="18"/>
                    <a:pt x="442" y="17"/>
                  </a:cubicBezTo>
                  <a:cubicBezTo>
                    <a:pt x="442" y="17"/>
                    <a:pt x="444" y="16"/>
                    <a:pt x="444" y="15"/>
                  </a:cubicBezTo>
                  <a:cubicBezTo>
                    <a:pt x="444" y="14"/>
                    <a:pt x="442" y="14"/>
                    <a:pt x="442" y="13"/>
                  </a:cubicBezTo>
                  <a:cubicBezTo>
                    <a:pt x="441" y="13"/>
                    <a:pt x="443" y="12"/>
                    <a:pt x="443" y="11"/>
                  </a:cubicBezTo>
                  <a:cubicBezTo>
                    <a:pt x="443" y="11"/>
                    <a:pt x="441" y="10"/>
                    <a:pt x="441" y="10"/>
                  </a:cubicBezTo>
                  <a:cubicBezTo>
                    <a:pt x="442" y="9"/>
                    <a:pt x="442" y="8"/>
                    <a:pt x="443" y="7"/>
                  </a:cubicBezTo>
                  <a:cubicBezTo>
                    <a:pt x="443" y="7"/>
                    <a:pt x="444" y="5"/>
                    <a:pt x="444" y="5"/>
                  </a:cubicBezTo>
                  <a:cubicBezTo>
                    <a:pt x="445" y="5"/>
                    <a:pt x="447" y="7"/>
                    <a:pt x="447" y="7"/>
                  </a:cubicBezTo>
                  <a:cubicBezTo>
                    <a:pt x="447" y="7"/>
                    <a:pt x="445" y="8"/>
                    <a:pt x="445" y="9"/>
                  </a:cubicBezTo>
                  <a:cubicBezTo>
                    <a:pt x="446" y="10"/>
                    <a:pt x="446" y="10"/>
                    <a:pt x="447" y="11"/>
                  </a:cubicBezTo>
                  <a:cubicBezTo>
                    <a:pt x="448" y="11"/>
                    <a:pt x="449" y="12"/>
                    <a:pt x="449" y="12"/>
                  </a:cubicBezTo>
                  <a:cubicBezTo>
                    <a:pt x="450" y="13"/>
                    <a:pt x="448" y="14"/>
                    <a:pt x="448" y="15"/>
                  </a:cubicBezTo>
                  <a:cubicBezTo>
                    <a:pt x="447" y="15"/>
                    <a:pt x="446" y="17"/>
                    <a:pt x="446" y="17"/>
                  </a:cubicBezTo>
                  <a:cubicBezTo>
                    <a:pt x="446" y="17"/>
                    <a:pt x="448" y="18"/>
                    <a:pt x="448" y="19"/>
                  </a:cubicBezTo>
                  <a:cubicBezTo>
                    <a:pt x="449" y="19"/>
                    <a:pt x="450" y="20"/>
                    <a:pt x="450" y="20"/>
                  </a:cubicBezTo>
                  <a:cubicBezTo>
                    <a:pt x="451" y="21"/>
                    <a:pt x="449" y="22"/>
                    <a:pt x="449" y="23"/>
                  </a:cubicBezTo>
                  <a:cubicBezTo>
                    <a:pt x="449" y="23"/>
                    <a:pt x="447" y="24"/>
                    <a:pt x="447" y="25"/>
                  </a:cubicBezTo>
                  <a:cubicBezTo>
                    <a:pt x="447" y="25"/>
                    <a:pt x="449" y="26"/>
                    <a:pt x="449" y="26"/>
                  </a:cubicBezTo>
                  <a:cubicBezTo>
                    <a:pt x="449" y="27"/>
                    <a:pt x="451" y="28"/>
                    <a:pt x="452" y="28"/>
                  </a:cubicBezTo>
                  <a:cubicBezTo>
                    <a:pt x="452" y="27"/>
                    <a:pt x="453" y="27"/>
                    <a:pt x="453" y="26"/>
                  </a:cubicBezTo>
                  <a:cubicBezTo>
                    <a:pt x="453" y="26"/>
                    <a:pt x="451" y="25"/>
                    <a:pt x="451" y="24"/>
                  </a:cubicBezTo>
                  <a:cubicBezTo>
                    <a:pt x="451" y="24"/>
                    <a:pt x="452" y="23"/>
                    <a:pt x="453" y="22"/>
                  </a:cubicBezTo>
                  <a:cubicBezTo>
                    <a:pt x="453" y="21"/>
                    <a:pt x="454" y="20"/>
                    <a:pt x="454" y="20"/>
                  </a:cubicBezTo>
                  <a:cubicBezTo>
                    <a:pt x="455" y="20"/>
                    <a:pt x="456" y="22"/>
                    <a:pt x="457" y="21"/>
                  </a:cubicBezTo>
                  <a:cubicBezTo>
                    <a:pt x="457" y="21"/>
                    <a:pt x="458" y="20"/>
                    <a:pt x="458" y="19"/>
                  </a:cubicBezTo>
                  <a:cubicBezTo>
                    <a:pt x="459" y="19"/>
                    <a:pt x="460" y="18"/>
                    <a:pt x="460" y="17"/>
                  </a:cubicBezTo>
                  <a:cubicBezTo>
                    <a:pt x="461" y="16"/>
                    <a:pt x="461" y="16"/>
                    <a:pt x="462" y="15"/>
                  </a:cubicBezTo>
                  <a:cubicBezTo>
                    <a:pt x="462" y="14"/>
                    <a:pt x="464" y="13"/>
                    <a:pt x="463" y="13"/>
                  </a:cubicBezTo>
                  <a:cubicBezTo>
                    <a:pt x="463" y="12"/>
                    <a:pt x="462" y="11"/>
                    <a:pt x="461" y="11"/>
                  </a:cubicBezTo>
                  <a:cubicBezTo>
                    <a:pt x="461" y="11"/>
                    <a:pt x="459" y="9"/>
                    <a:pt x="459" y="9"/>
                  </a:cubicBezTo>
                  <a:cubicBezTo>
                    <a:pt x="459" y="9"/>
                    <a:pt x="460" y="7"/>
                    <a:pt x="461" y="7"/>
                  </a:cubicBezTo>
                  <a:cubicBezTo>
                    <a:pt x="461" y="7"/>
                    <a:pt x="462" y="9"/>
                    <a:pt x="463" y="9"/>
                  </a:cubicBezTo>
                  <a:cubicBezTo>
                    <a:pt x="463" y="8"/>
                    <a:pt x="464" y="6"/>
                    <a:pt x="465" y="6"/>
                  </a:cubicBezTo>
                  <a:cubicBezTo>
                    <a:pt x="465" y="7"/>
                    <a:pt x="466" y="8"/>
                    <a:pt x="467" y="8"/>
                  </a:cubicBezTo>
                  <a:cubicBezTo>
                    <a:pt x="467" y="8"/>
                    <a:pt x="469" y="10"/>
                    <a:pt x="469" y="10"/>
                  </a:cubicBezTo>
                  <a:cubicBezTo>
                    <a:pt x="470" y="10"/>
                    <a:pt x="471" y="12"/>
                    <a:pt x="471" y="11"/>
                  </a:cubicBezTo>
                  <a:cubicBezTo>
                    <a:pt x="472" y="11"/>
                    <a:pt x="473" y="10"/>
                    <a:pt x="473" y="9"/>
                  </a:cubicBezTo>
                  <a:cubicBezTo>
                    <a:pt x="474" y="9"/>
                    <a:pt x="474" y="8"/>
                    <a:pt x="475" y="7"/>
                  </a:cubicBezTo>
                  <a:cubicBezTo>
                    <a:pt x="475" y="6"/>
                    <a:pt x="476" y="6"/>
                    <a:pt x="476" y="5"/>
                  </a:cubicBezTo>
                  <a:cubicBezTo>
                    <a:pt x="477" y="5"/>
                    <a:pt x="479" y="6"/>
                    <a:pt x="479" y="6"/>
                  </a:cubicBezTo>
                  <a:cubicBezTo>
                    <a:pt x="479" y="7"/>
                    <a:pt x="477" y="8"/>
                    <a:pt x="477" y="9"/>
                  </a:cubicBezTo>
                  <a:cubicBezTo>
                    <a:pt x="477" y="9"/>
                    <a:pt x="479" y="10"/>
                    <a:pt x="479" y="10"/>
                  </a:cubicBezTo>
                  <a:cubicBezTo>
                    <a:pt x="479" y="11"/>
                    <a:pt x="478" y="12"/>
                    <a:pt x="478" y="13"/>
                  </a:cubicBezTo>
                  <a:cubicBezTo>
                    <a:pt x="477" y="13"/>
                    <a:pt x="476" y="14"/>
                    <a:pt x="476" y="15"/>
                  </a:cubicBezTo>
                  <a:cubicBezTo>
                    <a:pt x="476" y="15"/>
                    <a:pt x="474" y="17"/>
                    <a:pt x="474" y="17"/>
                  </a:cubicBezTo>
                  <a:cubicBezTo>
                    <a:pt x="474" y="17"/>
                    <a:pt x="476" y="19"/>
                    <a:pt x="476" y="19"/>
                  </a:cubicBezTo>
                  <a:cubicBezTo>
                    <a:pt x="477" y="19"/>
                    <a:pt x="478" y="20"/>
                    <a:pt x="479" y="21"/>
                  </a:cubicBezTo>
                  <a:cubicBezTo>
                    <a:pt x="479" y="21"/>
                    <a:pt x="481" y="22"/>
                    <a:pt x="481" y="22"/>
                  </a:cubicBezTo>
                  <a:cubicBezTo>
                    <a:pt x="481" y="22"/>
                    <a:pt x="479" y="24"/>
                    <a:pt x="479" y="24"/>
                  </a:cubicBezTo>
                  <a:cubicBezTo>
                    <a:pt x="479" y="25"/>
                    <a:pt x="477" y="26"/>
                    <a:pt x="477" y="27"/>
                  </a:cubicBezTo>
                  <a:cubicBezTo>
                    <a:pt x="478" y="27"/>
                    <a:pt x="479" y="28"/>
                    <a:pt x="480" y="28"/>
                  </a:cubicBezTo>
                  <a:cubicBezTo>
                    <a:pt x="480" y="29"/>
                    <a:pt x="481" y="29"/>
                    <a:pt x="482" y="30"/>
                  </a:cubicBezTo>
                  <a:cubicBezTo>
                    <a:pt x="482" y="29"/>
                    <a:pt x="483" y="29"/>
                    <a:pt x="484" y="28"/>
                  </a:cubicBezTo>
                  <a:cubicBezTo>
                    <a:pt x="484" y="27"/>
                    <a:pt x="485" y="26"/>
                    <a:pt x="485" y="26"/>
                  </a:cubicBezTo>
                  <a:cubicBezTo>
                    <a:pt x="485" y="25"/>
                    <a:pt x="487" y="24"/>
                    <a:pt x="487" y="23"/>
                  </a:cubicBezTo>
                  <a:cubicBezTo>
                    <a:pt x="487" y="23"/>
                    <a:pt x="485" y="22"/>
                    <a:pt x="485" y="22"/>
                  </a:cubicBezTo>
                  <a:cubicBezTo>
                    <a:pt x="485" y="21"/>
                    <a:pt x="486" y="20"/>
                    <a:pt x="486" y="19"/>
                  </a:cubicBezTo>
                  <a:cubicBezTo>
                    <a:pt x="487" y="19"/>
                    <a:pt x="488" y="18"/>
                    <a:pt x="488" y="17"/>
                  </a:cubicBezTo>
                  <a:cubicBezTo>
                    <a:pt x="488" y="17"/>
                    <a:pt x="486" y="16"/>
                    <a:pt x="486" y="16"/>
                  </a:cubicBezTo>
                  <a:cubicBezTo>
                    <a:pt x="486" y="15"/>
                    <a:pt x="487" y="13"/>
                    <a:pt x="488" y="13"/>
                  </a:cubicBezTo>
                  <a:cubicBezTo>
                    <a:pt x="488" y="13"/>
                    <a:pt x="489" y="15"/>
                    <a:pt x="490" y="15"/>
                  </a:cubicBezTo>
                  <a:cubicBezTo>
                    <a:pt x="490" y="15"/>
                    <a:pt x="491" y="13"/>
                    <a:pt x="492" y="13"/>
                  </a:cubicBezTo>
                  <a:cubicBezTo>
                    <a:pt x="492" y="12"/>
                    <a:pt x="493" y="11"/>
                    <a:pt x="493" y="11"/>
                  </a:cubicBezTo>
                  <a:cubicBezTo>
                    <a:pt x="493" y="10"/>
                    <a:pt x="491" y="9"/>
                    <a:pt x="491" y="9"/>
                  </a:cubicBezTo>
                  <a:cubicBezTo>
                    <a:pt x="492" y="7"/>
                    <a:pt x="493" y="6"/>
                    <a:pt x="494" y="4"/>
                  </a:cubicBezTo>
                  <a:cubicBezTo>
                    <a:pt x="496" y="6"/>
                    <a:pt x="497" y="7"/>
                    <a:pt x="499" y="8"/>
                  </a:cubicBezTo>
                  <a:cubicBezTo>
                    <a:pt x="499" y="8"/>
                    <a:pt x="501" y="9"/>
                    <a:pt x="501" y="9"/>
                  </a:cubicBezTo>
                  <a:cubicBezTo>
                    <a:pt x="501" y="10"/>
                    <a:pt x="499" y="11"/>
                    <a:pt x="499" y="12"/>
                  </a:cubicBezTo>
                  <a:cubicBezTo>
                    <a:pt x="500" y="12"/>
                    <a:pt x="501" y="13"/>
                    <a:pt x="502" y="13"/>
                  </a:cubicBezTo>
                  <a:cubicBezTo>
                    <a:pt x="502" y="14"/>
                    <a:pt x="500" y="15"/>
                    <a:pt x="500" y="16"/>
                  </a:cubicBezTo>
                  <a:cubicBezTo>
                    <a:pt x="500" y="16"/>
                    <a:pt x="502" y="17"/>
                    <a:pt x="502" y="17"/>
                  </a:cubicBezTo>
                  <a:cubicBezTo>
                    <a:pt x="502" y="18"/>
                    <a:pt x="500" y="19"/>
                    <a:pt x="500" y="20"/>
                  </a:cubicBezTo>
                  <a:cubicBezTo>
                    <a:pt x="501" y="20"/>
                    <a:pt x="503" y="21"/>
                    <a:pt x="503" y="21"/>
                  </a:cubicBezTo>
                  <a:cubicBezTo>
                    <a:pt x="503" y="22"/>
                    <a:pt x="501" y="23"/>
                    <a:pt x="501" y="24"/>
                  </a:cubicBezTo>
                  <a:cubicBezTo>
                    <a:pt x="501" y="24"/>
                    <a:pt x="503" y="25"/>
                    <a:pt x="503" y="25"/>
                  </a:cubicBezTo>
                  <a:cubicBezTo>
                    <a:pt x="504" y="26"/>
                    <a:pt x="505" y="26"/>
                    <a:pt x="505" y="27"/>
                  </a:cubicBezTo>
                  <a:cubicBezTo>
                    <a:pt x="506" y="26"/>
                    <a:pt x="507" y="25"/>
                    <a:pt x="507" y="25"/>
                  </a:cubicBezTo>
                  <a:cubicBezTo>
                    <a:pt x="508" y="24"/>
                    <a:pt x="509" y="23"/>
                    <a:pt x="509" y="22"/>
                  </a:cubicBezTo>
                  <a:cubicBezTo>
                    <a:pt x="509" y="22"/>
                    <a:pt x="507" y="21"/>
                    <a:pt x="507" y="21"/>
                  </a:cubicBezTo>
                  <a:cubicBezTo>
                    <a:pt x="507" y="20"/>
                    <a:pt x="508" y="19"/>
                    <a:pt x="508" y="19"/>
                  </a:cubicBezTo>
                  <a:cubicBezTo>
                    <a:pt x="509" y="18"/>
                    <a:pt x="510" y="17"/>
                    <a:pt x="510" y="16"/>
                  </a:cubicBezTo>
                  <a:cubicBezTo>
                    <a:pt x="511" y="16"/>
                    <a:pt x="511" y="15"/>
                    <a:pt x="512" y="14"/>
                  </a:cubicBezTo>
                  <a:cubicBezTo>
                    <a:pt x="513" y="13"/>
                    <a:pt x="514" y="11"/>
                    <a:pt x="515" y="10"/>
                  </a:cubicBezTo>
                  <a:cubicBezTo>
                    <a:pt x="516" y="10"/>
                    <a:pt x="517" y="11"/>
                    <a:pt x="517" y="11"/>
                  </a:cubicBezTo>
                  <a:cubicBezTo>
                    <a:pt x="518" y="12"/>
                    <a:pt x="519" y="12"/>
                    <a:pt x="520" y="13"/>
                  </a:cubicBezTo>
                  <a:cubicBezTo>
                    <a:pt x="520" y="14"/>
                    <a:pt x="521" y="14"/>
                    <a:pt x="522" y="15"/>
                  </a:cubicBezTo>
                  <a:cubicBezTo>
                    <a:pt x="522" y="14"/>
                    <a:pt x="523" y="13"/>
                    <a:pt x="524" y="12"/>
                  </a:cubicBezTo>
                  <a:cubicBezTo>
                    <a:pt x="523" y="13"/>
                    <a:pt x="526" y="14"/>
                    <a:pt x="526" y="14"/>
                  </a:cubicBezTo>
                  <a:cubicBezTo>
                    <a:pt x="526" y="14"/>
                    <a:pt x="524" y="16"/>
                    <a:pt x="524" y="16"/>
                  </a:cubicBezTo>
                  <a:cubicBezTo>
                    <a:pt x="524" y="16"/>
                    <a:pt x="522" y="15"/>
                    <a:pt x="522" y="15"/>
                  </a:cubicBezTo>
                  <a:cubicBezTo>
                    <a:pt x="522" y="15"/>
                    <a:pt x="520" y="17"/>
                    <a:pt x="520" y="17"/>
                  </a:cubicBezTo>
                  <a:cubicBezTo>
                    <a:pt x="520" y="17"/>
                    <a:pt x="522" y="19"/>
                    <a:pt x="522" y="19"/>
                  </a:cubicBezTo>
                  <a:cubicBezTo>
                    <a:pt x="522" y="19"/>
                    <a:pt x="521" y="20"/>
                    <a:pt x="521" y="21"/>
                  </a:cubicBezTo>
                  <a:cubicBezTo>
                    <a:pt x="520" y="22"/>
                    <a:pt x="520" y="22"/>
                    <a:pt x="519" y="23"/>
                  </a:cubicBezTo>
                  <a:cubicBezTo>
                    <a:pt x="518" y="24"/>
                    <a:pt x="518" y="25"/>
                    <a:pt x="517" y="25"/>
                  </a:cubicBezTo>
                  <a:cubicBezTo>
                    <a:pt x="517" y="26"/>
                    <a:pt x="516" y="27"/>
                    <a:pt x="516" y="28"/>
                  </a:cubicBezTo>
                  <a:cubicBezTo>
                    <a:pt x="515" y="28"/>
                    <a:pt x="518" y="29"/>
                    <a:pt x="518" y="29"/>
                  </a:cubicBezTo>
                  <a:cubicBezTo>
                    <a:pt x="519" y="28"/>
                    <a:pt x="520" y="26"/>
                    <a:pt x="521" y="25"/>
                  </a:cubicBezTo>
                  <a:cubicBezTo>
                    <a:pt x="522" y="24"/>
                    <a:pt x="522" y="23"/>
                    <a:pt x="523" y="23"/>
                  </a:cubicBezTo>
                  <a:cubicBezTo>
                    <a:pt x="523" y="22"/>
                    <a:pt x="525" y="24"/>
                    <a:pt x="525" y="24"/>
                  </a:cubicBezTo>
                  <a:cubicBezTo>
                    <a:pt x="526" y="24"/>
                    <a:pt x="527" y="22"/>
                    <a:pt x="527" y="22"/>
                  </a:cubicBezTo>
                  <a:cubicBezTo>
                    <a:pt x="527" y="21"/>
                    <a:pt x="528" y="21"/>
                    <a:pt x="529" y="20"/>
                  </a:cubicBezTo>
                  <a:cubicBezTo>
                    <a:pt x="529" y="19"/>
                    <a:pt x="530" y="18"/>
                    <a:pt x="530" y="18"/>
                  </a:cubicBezTo>
                  <a:cubicBezTo>
                    <a:pt x="530" y="17"/>
                    <a:pt x="528" y="16"/>
                    <a:pt x="528" y="16"/>
                  </a:cubicBezTo>
                  <a:cubicBezTo>
                    <a:pt x="528" y="15"/>
                    <a:pt x="530" y="14"/>
                    <a:pt x="530" y="14"/>
                  </a:cubicBezTo>
                  <a:cubicBezTo>
                    <a:pt x="529" y="14"/>
                    <a:pt x="528" y="12"/>
                    <a:pt x="528" y="12"/>
                  </a:cubicBezTo>
                  <a:cubicBezTo>
                    <a:pt x="528" y="12"/>
                    <a:pt x="529" y="10"/>
                    <a:pt x="529" y="10"/>
                  </a:cubicBezTo>
                  <a:cubicBezTo>
                    <a:pt x="530" y="10"/>
                    <a:pt x="531" y="11"/>
                    <a:pt x="531" y="11"/>
                  </a:cubicBezTo>
                  <a:cubicBezTo>
                    <a:pt x="532" y="12"/>
                    <a:pt x="534" y="13"/>
                    <a:pt x="534" y="13"/>
                  </a:cubicBezTo>
                  <a:cubicBezTo>
                    <a:pt x="534" y="14"/>
                    <a:pt x="532" y="15"/>
                    <a:pt x="532" y="15"/>
                  </a:cubicBezTo>
                  <a:cubicBezTo>
                    <a:pt x="532" y="16"/>
                    <a:pt x="534" y="16"/>
                    <a:pt x="534" y="17"/>
                  </a:cubicBezTo>
                  <a:cubicBezTo>
                    <a:pt x="534" y="18"/>
                    <a:pt x="532" y="19"/>
                    <a:pt x="532" y="19"/>
                  </a:cubicBezTo>
                  <a:cubicBezTo>
                    <a:pt x="533" y="20"/>
                    <a:pt x="535" y="20"/>
                    <a:pt x="535" y="21"/>
                  </a:cubicBezTo>
                  <a:cubicBezTo>
                    <a:pt x="535" y="22"/>
                    <a:pt x="537" y="22"/>
                    <a:pt x="537" y="23"/>
                  </a:cubicBezTo>
                  <a:cubicBezTo>
                    <a:pt x="537" y="22"/>
                    <a:pt x="539" y="21"/>
                    <a:pt x="539" y="20"/>
                  </a:cubicBezTo>
                  <a:cubicBezTo>
                    <a:pt x="539" y="20"/>
                    <a:pt x="536" y="19"/>
                    <a:pt x="536" y="19"/>
                  </a:cubicBezTo>
                  <a:cubicBezTo>
                    <a:pt x="536" y="18"/>
                    <a:pt x="538" y="17"/>
                    <a:pt x="538" y="17"/>
                  </a:cubicBezTo>
                  <a:cubicBezTo>
                    <a:pt x="538" y="16"/>
                    <a:pt x="539" y="14"/>
                    <a:pt x="540" y="14"/>
                  </a:cubicBezTo>
                  <a:cubicBezTo>
                    <a:pt x="540" y="14"/>
                    <a:pt x="542" y="16"/>
                    <a:pt x="542" y="16"/>
                  </a:cubicBezTo>
                  <a:cubicBezTo>
                    <a:pt x="543" y="16"/>
                    <a:pt x="543" y="14"/>
                    <a:pt x="544" y="14"/>
                  </a:cubicBezTo>
                  <a:cubicBezTo>
                    <a:pt x="545" y="14"/>
                    <a:pt x="545" y="15"/>
                    <a:pt x="546" y="15"/>
                  </a:cubicBezTo>
                  <a:cubicBezTo>
                    <a:pt x="547" y="16"/>
                    <a:pt x="548" y="17"/>
                    <a:pt x="548" y="17"/>
                  </a:cubicBezTo>
                  <a:cubicBezTo>
                    <a:pt x="548" y="18"/>
                    <a:pt x="546" y="19"/>
                    <a:pt x="547" y="19"/>
                  </a:cubicBezTo>
                  <a:cubicBezTo>
                    <a:pt x="547" y="20"/>
                    <a:pt x="549" y="21"/>
                    <a:pt x="549" y="21"/>
                  </a:cubicBezTo>
                  <a:cubicBezTo>
                    <a:pt x="549" y="21"/>
                    <a:pt x="550" y="23"/>
                    <a:pt x="551" y="23"/>
                  </a:cubicBezTo>
                  <a:cubicBezTo>
                    <a:pt x="551" y="23"/>
                    <a:pt x="552" y="21"/>
                    <a:pt x="553" y="21"/>
                  </a:cubicBezTo>
                  <a:cubicBezTo>
                    <a:pt x="553" y="20"/>
                    <a:pt x="554" y="19"/>
                    <a:pt x="554" y="18"/>
                  </a:cubicBezTo>
                  <a:cubicBezTo>
                    <a:pt x="554" y="18"/>
                    <a:pt x="552" y="17"/>
                    <a:pt x="552" y="17"/>
                  </a:cubicBezTo>
                  <a:cubicBezTo>
                    <a:pt x="553" y="16"/>
                    <a:pt x="553" y="15"/>
                    <a:pt x="554" y="14"/>
                  </a:cubicBezTo>
                  <a:cubicBezTo>
                    <a:pt x="554" y="14"/>
                    <a:pt x="556" y="16"/>
                    <a:pt x="556" y="16"/>
                  </a:cubicBezTo>
                  <a:cubicBezTo>
                    <a:pt x="557" y="17"/>
                    <a:pt x="558" y="18"/>
                    <a:pt x="558" y="18"/>
                  </a:cubicBezTo>
                  <a:cubicBezTo>
                    <a:pt x="559" y="18"/>
                    <a:pt x="560" y="20"/>
                    <a:pt x="561" y="20"/>
                  </a:cubicBezTo>
                  <a:cubicBezTo>
                    <a:pt x="561" y="20"/>
                    <a:pt x="562" y="17"/>
                    <a:pt x="562" y="17"/>
                  </a:cubicBezTo>
                  <a:cubicBezTo>
                    <a:pt x="563" y="18"/>
                    <a:pt x="564" y="19"/>
                    <a:pt x="565" y="19"/>
                  </a:cubicBezTo>
                  <a:cubicBezTo>
                    <a:pt x="565" y="20"/>
                    <a:pt x="563" y="21"/>
                    <a:pt x="563" y="21"/>
                  </a:cubicBezTo>
                  <a:cubicBezTo>
                    <a:pt x="563" y="22"/>
                    <a:pt x="561" y="23"/>
                    <a:pt x="561" y="23"/>
                  </a:cubicBezTo>
                  <a:cubicBezTo>
                    <a:pt x="561" y="24"/>
                    <a:pt x="563" y="25"/>
                    <a:pt x="563" y="25"/>
                  </a:cubicBezTo>
                  <a:cubicBezTo>
                    <a:pt x="564" y="26"/>
                    <a:pt x="565" y="26"/>
                    <a:pt x="566" y="27"/>
                  </a:cubicBezTo>
                  <a:cubicBezTo>
                    <a:pt x="567" y="25"/>
                    <a:pt x="568" y="24"/>
                    <a:pt x="569" y="22"/>
                  </a:cubicBezTo>
                  <a:cubicBezTo>
                    <a:pt x="570" y="22"/>
                    <a:pt x="570" y="21"/>
                    <a:pt x="571" y="20"/>
                  </a:cubicBezTo>
                  <a:cubicBezTo>
                    <a:pt x="572" y="19"/>
                    <a:pt x="573" y="17"/>
                    <a:pt x="574" y="16"/>
                  </a:cubicBezTo>
                  <a:cubicBezTo>
                    <a:pt x="575" y="15"/>
                    <a:pt x="575" y="14"/>
                    <a:pt x="576" y="14"/>
                  </a:cubicBezTo>
                  <a:cubicBezTo>
                    <a:pt x="577" y="14"/>
                    <a:pt x="577" y="15"/>
                    <a:pt x="578" y="15"/>
                  </a:cubicBezTo>
                  <a:cubicBezTo>
                    <a:pt x="579" y="16"/>
                    <a:pt x="580" y="16"/>
                    <a:pt x="580" y="17"/>
                  </a:cubicBezTo>
                  <a:cubicBezTo>
                    <a:pt x="580" y="17"/>
                    <a:pt x="578" y="19"/>
                    <a:pt x="579" y="19"/>
                  </a:cubicBezTo>
                  <a:cubicBezTo>
                    <a:pt x="579" y="19"/>
                    <a:pt x="581" y="21"/>
                    <a:pt x="581" y="21"/>
                  </a:cubicBezTo>
                  <a:cubicBezTo>
                    <a:pt x="581" y="21"/>
                    <a:pt x="582" y="19"/>
                    <a:pt x="582" y="19"/>
                  </a:cubicBezTo>
                  <a:cubicBezTo>
                    <a:pt x="583" y="18"/>
                    <a:pt x="584" y="17"/>
                    <a:pt x="584" y="16"/>
                  </a:cubicBezTo>
                  <a:cubicBezTo>
                    <a:pt x="584" y="16"/>
                    <a:pt x="582" y="15"/>
                    <a:pt x="582" y="15"/>
                  </a:cubicBezTo>
                  <a:cubicBezTo>
                    <a:pt x="582" y="14"/>
                    <a:pt x="583" y="13"/>
                    <a:pt x="584" y="12"/>
                  </a:cubicBezTo>
                  <a:cubicBezTo>
                    <a:pt x="584" y="12"/>
                    <a:pt x="585" y="11"/>
                    <a:pt x="585" y="10"/>
                  </a:cubicBezTo>
                  <a:cubicBezTo>
                    <a:pt x="586" y="9"/>
                    <a:pt x="587" y="9"/>
                    <a:pt x="587" y="8"/>
                  </a:cubicBezTo>
                  <a:cubicBezTo>
                    <a:pt x="587" y="8"/>
                    <a:pt x="588" y="6"/>
                    <a:pt x="589" y="6"/>
                  </a:cubicBezTo>
                  <a:cubicBezTo>
                    <a:pt x="589" y="6"/>
                    <a:pt x="591" y="7"/>
                    <a:pt x="591" y="7"/>
                  </a:cubicBezTo>
                  <a:cubicBezTo>
                    <a:pt x="591" y="8"/>
                    <a:pt x="590" y="9"/>
                    <a:pt x="589" y="10"/>
                  </a:cubicBezTo>
                  <a:cubicBezTo>
                    <a:pt x="589" y="10"/>
                    <a:pt x="588" y="12"/>
                    <a:pt x="588" y="12"/>
                  </a:cubicBezTo>
                  <a:cubicBezTo>
                    <a:pt x="588" y="12"/>
                    <a:pt x="590" y="14"/>
                    <a:pt x="590" y="14"/>
                  </a:cubicBezTo>
                  <a:cubicBezTo>
                    <a:pt x="590" y="14"/>
                    <a:pt x="591" y="11"/>
                    <a:pt x="592" y="11"/>
                  </a:cubicBezTo>
                  <a:cubicBezTo>
                    <a:pt x="592" y="11"/>
                    <a:pt x="593" y="13"/>
                    <a:pt x="594" y="13"/>
                  </a:cubicBezTo>
                  <a:cubicBezTo>
                    <a:pt x="594" y="13"/>
                    <a:pt x="595" y="11"/>
                    <a:pt x="595" y="11"/>
                  </a:cubicBezTo>
                  <a:cubicBezTo>
                    <a:pt x="596" y="11"/>
                    <a:pt x="597" y="13"/>
                    <a:pt x="598" y="13"/>
                  </a:cubicBezTo>
                  <a:cubicBezTo>
                    <a:pt x="598" y="12"/>
                    <a:pt x="599" y="11"/>
                    <a:pt x="599" y="10"/>
                  </a:cubicBezTo>
                  <a:cubicBezTo>
                    <a:pt x="600" y="10"/>
                    <a:pt x="601" y="9"/>
                    <a:pt x="601" y="8"/>
                  </a:cubicBezTo>
                  <a:cubicBezTo>
                    <a:pt x="601" y="8"/>
                    <a:pt x="603" y="6"/>
                    <a:pt x="603" y="6"/>
                  </a:cubicBezTo>
                  <a:cubicBezTo>
                    <a:pt x="603" y="6"/>
                    <a:pt x="601" y="4"/>
                    <a:pt x="601" y="4"/>
                  </a:cubicBezTo>
                  <a:cubicBezTo>
                    <a:pt x="601" y="4"/>
                    <a:pt x="602" y="2"/>
                    <a:pt x="602" y="2"/>
                  </a:cubicBezTo>
                  <a:cubicBezTo>
                    <a:pt x="603" y="2"/>
                    <a:pt x="604" y="4"/>
                    <a:pt x="605" y="4"/>
                  </a:cubicBezTo>
                  <a:cubicBezTo>
                    <a:pt x="605" y="4"/>
                    <a:pt x="607" y="5"/>
                    <a:pt x="607" y="5"/>
                  </a:cubicBezTo>
                  <a:cubicBezTo>
                    <a:pt x="607" y="6"/>
                    <a:pt x="605" y="7"/>
                    <a:pt x="605" y="8"/>
                  </a:cubicBezTo>
                  <a:cubicBezTo>
                    <a:pt x="605" y="8"/>
                    <a:pt x="603" y="9"/>
                    <a:pt x="603" y="10"/>
                  </a:cubicBezTo>
                  <a:cubicBezTo>
                    <a:pt x="603" y="10"/>
                    <a:pt x="606" y="11"/>
                    <a:pt x="606" y="12"/>
                  </a:cubicBezTo>
                  <a:cubicBezTo>
                    <a:pt x="605" y="12"/>
                    <a:pt x="604" y="14"/>
                    <a:pt x="604" y="14"/>
                  </a:cubicBezTo>
                  <a:cubicBezTo>
                    <a:pt x="603" y="14"/>
                    <a:pt x="602" y="12"/>
                    <a:pt x="602" y="12"/>
                  </a:cubicBezTo>
                  <a:cubicBezTo>
                    <a:pt x="601" y="12"/>
                    <a:pt x="600" y="14"/>
                    <a:pt x="600" y="14"/>
                  </a:cubicBezTo>
                  <a:cubicBezTo>
                    <a:pt x="600" y="15"/>
                    <a:pt x="598" y="16"/>
                    <a:pt x="598" y="16"/>
                  </a:cubicBezTo>
                  <a:cubicBezTo>
                    <a:pt x="598" y="17"/>
                    <a:pt x="601" y="18"/>
                    <a:pt x="600" y="18"/>
                  </a:cubicBezTo>
                  <a:cubicBezTo>
                    <a:pt x="600" y="19"/>
                    <a:pt x="599" y="20"/>
                    <a:pt x="599" y="20"/>
                  </a:cubicBezTo>
                  <a:cubicBezTo>
                    <a:pt x="598" y="21"/>
                    <a:pt x="597" y="22"/>
                    <a:pt x="597" y="23"/>
                  </a:cubicBezTo>
                  <a:cubicBezTo>
                    <a:pt x="597" y="23"/>
                    <a:pt x="599" y="24"/>
                    <a:pt x="599" y="24"/>
                  </a:cubicBezTo>
                  <a:cubicBezTo>
                    <a:pt x="599" y="25"/>
                    <a:pt x="598" y="26"/>
                    <a:pt x="598" y="27"/>
                  </a:cubicBezTo>
                  <a:cubicBezTo>
                    <a:pt x="597" y="27"/>
                    <a:pt x="596" y="28"/>
                    <a:pt x="596" y="29"/>
                  </a:cubicBezTo>
                  <a:cubicBezTo>
                    <a:pt x="597" y="29"/>
                    <a:pt x="597" y="31"/>
                    <a:pt x="598" y="31"/>
                  </a:cubicBezTo>
                  <a:cubicBezTo>
                    <a:pt x="598" y="30"/>
                    <a:pt x="600" y="29"/>
                    <a:pt x="600" y="28"/>
                  </a:cubicBezTo>
                  <a:cubicBezTo>
                    <a:pt x="600" y="28"/>
                    <a:pt x="601" y="27"/>
                    <a:pt x="602" y="26"/>
                  </a:cubicBezTo>
                  <a:cubicBezTo>
                    <a:pt x="602" y="25"/>
                    <a:pt x="603" y="25"/>
                    <a:pt x="603" y="24"/>
                  </a:cubicBezTo>
                  <a:cubicBezTo>
                    <a:pt x="604" y="23"/>
                    <a:pt x="604" y="22"/>
                    <a:pt x="605" y="22"/>
                  </a:cubicBezTo>
                  <a:cubicBezTo>
                    <a:pt x="605" y="21"/>
                    <a:pt x="607" y="20"/>
                    <a:pt x="607" y="19"/>
                  </a:cubicBezTo>
                  <a:cubicBezTo>
                    <a:pt x="607" y="19"/>
                    <a:pt x="604" y="18"/>
                    <a:pt x="604" y="18"/>
                  </a:cubicBezTo>
                  <a:cubicBezTo>
                    <a:pt x="605" y="17"/>
                    <a:pt x="606" y="16"/>
                    <a:pt x="606" y="15"/>
                  </a:cubicBezTo>
                  <a:cubicBezTo>
                    <a:pt x="607" y="15"/>
                    <a:pt x="607" y="14"/>
                    <a:pt x="608" y="13"/>
                  </a:cubicBezTo>
                  <a:cubicBezTo>
                    <a:pt x="608" y="13"/>
                    <a:pt x="610" y="15"/>
                    <a:pt x="610" y="15"/>
                  </a:cubicBezTo>
                  <a:cubicBezTo>
                    <a:pt x="611" y="13"/>
                    <a:pt x="612" y="12"/>
                    <a:pt x="613" y="10"/>
                  </a:cubicBezTo>
                  <a:cubicBezTo>
                    <a:pt x="614" y="11"/>
                    <a:pt x="616" y="12"/>
                    <a:pt x="616" y="12"/>
                  </a:cubicBezTo>
                  <a:cubicBezTo>
                    <a:pt x="616" y="13"/>
                    <a:pt x="614" y="14"/>
                    <a:pt x="614" y="14"/>
                  </a:cubicBezTo>
                  <a:cubicBezTo>
                    <a:pt x="614" y="15"/>
                    <a:pt x="616" y="16"/>
                    <a:pt x="616" y="16"/>
                  </a:cubicBezTo>
                  <a:cubicBezTo>
                    <a:pt x="616" y="16"/>
                    <a:pt x="618" y="14"/>
                    <a:pt x="618" y="14"/>
                  </a:cubicBezTo>
                  <a:cubicBezTo>
                    <a:pt x="618" y="14"/>
                    <a:pt x="620" y="15"/>
                    <a:pt x="620" y="16"/>
                  </a:cubicBezTo>
                  <a:cubicBezTo>
                    <a:pt x="620" y="16"/>
                    <a:pt x="618" y="18"/>
                    <a:pt x="618" y="18"/>
                  </a:cubicBezTo>
                  <a:cubicBezTo>
                    <a:pt x="619" y="18"/>
                    <a:pt x="620" y="19"/>
                    <a:pt x="621" y="19"/>
                  </a:cubicBezTo>
                  <a:cubicBezTo>
                    <a:pt x="621" y="20"/>
                    <a:pt x="622" y="17"/>
                    <a:pt x="622" y="17"/>
                  </a:cubicBezTo>
                  <a:cubicBezTo>
                    <a:pt x="623" y="17"/>
                    <a:pt x="624" y="19"/>
                    <a:pt x="625" y="19"/>
                  </a:cubicBezTo>
                  <a:cubicBezTo>
                    <a:pt x="626" y="17"/>
                    <a:pt x="627" y="16"/>
                    <a:pt x="628" y="15"/>
                  </a:cubicBezTo>
                  <a:cubicBezTo>
                    <a:pt x="629" y="14"/>
                    <a:pt x="629" y="13"/>
                    <a:pt x="630" y="12"/>
                  </a:cubicBezTo>
                  <a:cubicBezTo>
                    <a:pt x="630" y="12"/>
                    <a:pt x="631" y="11"/>
                    <a:pt x="631" y="10"/>
                  </a:cubicBezTo>
                  <a:cubicBezTo>
                    <a:pt x="632" y="10"/>
                    <a:pt x="633" y="8"/>
                    <a:pt x="633" y="8"/>
                  </a:cubicBezTo>
                  <a:cubicBezTo>
                    <a:pt x="633" y="7"/>
                    <a:pt x="631" y="6"/>
                    <a:pt x="631" y="6"/>
                  </a:cubicBezTo>
                  <a:cubicBezTo>
                    <a:pt x="631" y="5"/>
                    <a:pt x="632" y="4"/>
                    <a:pt x="633" y="4"/>
                  </a:cubicBezTo>
                  <a:cubicBezTo>
                    <a:pt x="633" y="3"/>
                    <a:pt x="634" y="2"/>
                    <a:pt x="634" y="2"/>
                  </a:cubicBezTo>
                  <a:cubicBezTo>
                    <a:pt x="636" y="3"/>
                    <a:pt x="637" y="4"/>
                    <a:pt x="639" y="5"/>
                  </a:cubicBezTo>
                  <a:cubicBezTo>
                    <a:pt x="639" y="6"/>
                    <a:pt x="637" y="7"/>
                    <a:pt x="637" y="7"/>
                  </a:cubicBezTo>
                  <a:cubicBezTo>
                    <a:pt x="637" y="8"/>
                    <a:pt x="639" y="9"/>
                    <a:pt x="639" y="9"/>
                  </a:cubicBezTo>
                  <a:cubicBezTo>
                    <a:pt x="640" y="10"/>
                    <a:pt x="641" y="10"/>
                    <a:pt x="642" y="11"/>
                  </a:cubicBezTo>
                  <a:cubicBezTo>
                    <a:pt x="642" y="11"/>
                    <a:pt x="643" y="12"/>
                    <a:pt x="644" y="12"/>
                  </a:cubicBezTo>
                  <a:cubicBezTo>
                    <a:pt x="645" y="13"/>
                    <a:pt x="645" y="14"/>
                    <a:pt x="646" y="14"/>
                  </a:cubicBezTo>
                  <a:cubicBezTo>
                    <a:pt x="646" y="14"/>
                    <a:pt x="648" y="16"/>
                    <a:pt x="648" y="16"/>
                  </a:cubicBezTo>
                  <a:cubicBezTo>
                    <a:pt x="648" y="16"/>
                    <a:pt x="647" y="18"/>
                    <a:pt x="647" y="18"/>
                  </a:cubicBezTo>
                  <a:cubicBezTo>
                    <a:pt x="646" y="19"/>
                    <a:pt x="645" y="20"/>
                    <a:pt x="645" y="20"/>
                  </a:cubicBezTo>
                  <a:cubicBezTo>
                    <a:pt x="644" y="20"/>
                    <a:pt x="643" y="19"/>
                    <a:pt x="643" y="19"/>
                  </a:cubicBezTo>
                  <a:cubicBezTo>
                    <a:pt x="642" y="19"/>
                    <a:pt x="642" y="21"/>
                    <a:pt x="641" y="21"/>
                  </a:cubicBezTo>
                  <a:cubicBezTo>
                    <a:pt x="642" y="22"/>
                    <a:pt x="644" y="23"/>
                    <a:pt x="645" y="24"/>
                  </a:cubicBezTo>
                  <a:cubicBezTo>
                    <a:pt x="646" y="24"/>
                    <a:pt x="646" y="22"/>
                    <a:pt x="647" y="22"/>
                  </a:cubicBezTo>
                  <a:cubicBezTo>
                    <a:pt x="647" y="22"/>
                    <a:pt x="649" y="24"/>
                    <a:pt x="649" y="24"/>
                  </a:cubicBezTo>
                  <a:cubicBezTo>
                    <a:pt x="650" y="23"/>
                    <a:pt x="651" y="22"/>
                    <a:pt x="651" y="21"/>
                  </a:cubicBezTo>
                  <a:cubicBezTo>
                    <a:pt x="652" y="21"/>
                    <a:pt x="652" y="20"/>
                    <a:pt x="653" y="19"/>
                  </a:cubicBezTo>
                  <a:cubicBezTo>
                    <a:pt x="653" y="18"/>
                    <a:pt x="654" y="18"/>
                    <a:pt x="654" y="17"/>
                  </a:cubicBezTo>
                  <a:cubicBezTo>
                    <a:pt x="655" y="16"/>
                    <a:pt x="656" y="15"/>
                    <a:pt x="656" y="15"/>
                  </a:cubicBezTo>
                  <a:cubicBezTo>
                    <a:pt x="656" y="14"/>
                    <a:pt x="658" y="13"/>
                    <a:pt x="658" y="13"/>
                  </a:cubicBezTo>
                  <a:cubicBezTo>
                    <a:pt x="658" y="12"/>
                    <a:pt x="656" y="11"/>
                    <a:pt x="656" y="11"/>
                  </a:cubicBezTo>
                  <a:cubicBezTo>
                    <a:pt x="655" y="11"/>
                    <a:pt x="653" y="9"/>
                    <a:pt x="653" y="9"/>
                  </a:cubicBezTo>
                  <a:cubicBezTo>
                    <a:pt x="654" y="9"/>
                    <a:pt x="655" y="7"/>
                    <a:pt x="655" y="7"/>
                  </a:cubicBezTo>
                  <a:cubicBezTo>
                    <a:pt x="656" y="7"/>
                    <a:pt x="657" y="8"/>
                    <a:pt x="657" y="9"/>
                  </a:cubicBezTo>
                  <a:cubicBezTo>
                    <a:pt x="658" y="9"/>
                    <a:pt x="659" y="10"/>
                    <a:pt x="660" y="10"/>
                  </a:cubicBezTo>
                  <a:cubicBezTo>
                    <a:pt x="660" y="11"/>
                    <a:pt x="661" y="12"/>
                    <a:pt x="662" y="12"/>
                  </a:cubicBezTo>
                  <a:cubicBezTo>
                    <a:pt x="662" y="12"/>
                    <a:pt x="663" y="14"/>
                    <a:pt x="664" y="14"/>
                  </a:cubicBezTo>
                  <a:cubicBezTo>
                    <a:pt x="664" y="14"/>
                    <a:pt x="665" y="12"/>
                    <a:pt x="666" y="11"/>
                  </a:cubicBezTo>
                  <a:cubicBezTo>
                    <a:pt x="666" y="11"/>
                    <a:pt x="667" y="9"/>
                    <a:pt x="667" y="9"/>
                  </a:cubicBezTo>
                  <a:cubicBezTo>
                    <a:pt x="668" y="9"/>
                    <a:pt x="669" y="11"/>
                    <a:pt x="670" y="11"/>
                  </a:cubicBezTo>
                  <a:cubicBezTo>
                    <a:pt x="670" y="11"/>
                    <a:pt x="671" y="13"/>
                    <a:pt x="672" y="13"/>
                  </a:cubicBezTo>
                  <a:cubicBezTo>
                    <a:pt x="672" y="13"/>
                    <a:pt x="673" y="11"/>
                    <a:pt x="674" y="10"/>
                  </a:cubicBezTo>
                  <a:cubicBezTo>
                    <a:pt x="674" y="10"/>
                    <a:pt x="675" y="8"/>
                    <a:pt x="675" y="8"/>
                  </a:cubicBezTo>
                  <a:cubicBezTo>
                    <a:pt x="676" y="8"/>
                    <a:pt x="677" y="9"/>
                    <a:pt x="677" y="10"/>
                  </a:cubicBezTo>
                  <a:cubicBezTo>
                    <a:pt x="678" y="10"/>
                    <a:pt x="676" y="12"/>
                    <a:pt x="676" y="12"/>
                  </a:cubicBezTo>
                  <a:cubicBezTo>
                    <a:pt x="675" y="13"/>
                    <a:pt x="674" y="14"/>
                    <a:pt x="674" y="14"/>
                  </a:cubicBezTo>
                  <a:cubicBezTo>
                    <a:pt x="674" y="15"/>
                    <a:pt x="676" y="16"/>
                    <a:pt x="676" y="16"/>
                  </a:cubicBezTo>
                  <a:cubicBezTo>
                    <a:pt x="676" y="17"/>
                    <a:pt x="675" y="18"/>
                    <a:pt x="675" y="18"/>
                  </a:cubicBezTo>
                  <a:cubicBezTo>
                    <a:pt x="675" y="19"/>
                    <a:pt x="677" y="19"/>
                    <a:pt x="677" y="20"/>
                  </a:cubicBezTo>
                  <a:cubicBezTo>
                    <a:pt x="677" y="21"/>
                    <a:pt x="675" y="22"/>
                    <a:pt x="675" y="22"/>
                  </a:cubicBezTo>
                  <a:cubicBezTo>
                    <a:pt x="675" y="23"/>
                    <a:pt x="677" y="23"/>
                    <a:pt x="677" y="24"/>
                  </a:cubicBezTo>
                  <a:cubicBezTo>
                    <a:pt x="677" y="25"/>
                    <a:pt x="676" y="26"/>
                    <a:pt x="676" y="26"/>
                  </a:cubicBezTo>
                  <a:cubicBezTo>
                    <a:pt x="676" y="27"/>
                    <a:pt x="678" y="27"/>
                    <a:pt x="678" y="28"/>
                  </a:cubicBezTo>
                  <a:cubicBezTo>
                    <a:pt x="678" y="27"/>
                    <a:pt x="679" y="26"/>
                    <a:pt x="680" y="26"/>
                  </a:cubicBezTo>
                  <a:cubicBezTo>
                    <a:pt x="680" y="25"/>
                    <a:pt x="681" y="24"/>
                    <a:pt x="681" y="23"/>
                  </a:cubicBezTo>
                  <a:cubicBezTo>
                    <a:pt x="682" y="23"/>
                    <a:pt x="683" y="22"/>
                    <a:pt x="683" y="21"/>
                  </a:cubicBezTo>
                  <a:cubicBezTo>
                    <a:pt x="683" y="21"/>
                    <a:pt x="681" y="20"/>
                    <a:pt x="681" y="19"/>
                  </a:cubicBezTo>
                  <a:cubicBezTo>
                    <a:pt x="681" y="19"/>
                    <a:pt x="683" y="18"/>
                    <a:pt x="682" y="17"/>
                  </a:cubicBezTo>
                  <a:cubicBezTo>
                    <a:pt x="682" y="17"/>
                    <a:pt x="680" y="16"/>
                    <a:pt x="680" y="16"/>
                  </a:cubicBezTo>
                  <a:cubicBezTo>
                    <a:pt x="680" y="15"/>
                    <a:pt x="682" y="14"/>
                    <a:pt x="682" y="13"/>
                  </a:cubicBezTo>
                  <a:cubicBezTo>
                    <a:pt x="682" y="13"/>
                    <a:pt x="680" y="12"/>
                    <a:pt x="680" y="12"/>
                  </a:cubicBezTo>
                  <a:cubicBezTo>
                    <a:pt x="680" y="11"/>
                    <a:pt x="681" y="9"/>
                    <a:pt x="681" y="9"/>
                  </a:cubicBezTo>
                  <a:cubicBezTo>
                    <a:pt x="682" y="9"/>
                    <a:pt x="683" y="11"/>
                    <a:pt x="684" y="11"/>
                  </a:cubicBezTo>
                  <a:cubicBezTo>
                    <a:pt x="684" y="11"/>
                    <a:pt x="685" y="13"/>
                    <a:pt x="686" y="13"/>
                  </a:cubicBezTo>
                  <a:cubicBezTo>
                    <a:pt x="686" y="13"/>
                    <a:pt x="687" y="10"/>
                    <a:pt x="688" y="11"/>
                  </a:cubicBezTo>
                  <a:cubicBezTo>
                    <a:pt x="688" y="11"/>
                    <a:pt x="689" y="12"/>
                    <a:pt x="690" y="12"/>
                  </a:cubicBezTo>
                  <a:cubicBezTo>
                    <a:pt x="691" y="13"/>
                    <a:pt x="691" y="13"/>
                    <a:pt x="692" y="14"/>
                  </a:cubicBezTo>
                  <a:cubicBezTo>
                    <a:pt x="693" y="14"/>
                    <a:pt x="694" y="15"/>
                    <a:pt x="694" y="16"/>
                  </a:cubicBezTo>
                  <a:cubicBezTo>
                    <a:pt x="695" y="16"/>
                    <a:pt x="696" y="17"/>
                    <a:pt x="697" y="17"/>
                  </a:cubicBezTo>
                  <a:cubicBezTo>
                    <a:pt x="697" y="17"/>
                    <a:pt x="698" y="15"/>
                    <a:pt x="698" y="15"/>
                  </a:cubicBezTo>
                  <a:cubicBezTo>
                    <a:pt x="699" y="15"/>
                    <a:pt x="700" y="17"/>
                    <a:pt x="700" y="17"/>
                  </a:cubicBezTo>
                  <a:cubicBezTo>
                    <a:pt x="701" y="17"/>
                    <a:pt x="702" y="15"/>
                    <a:pt x="702" y="15"/>
                  </a:cubicBezTo>
                  <a:cubicBezTo>
                    <a:pt x="702" y="14"/>
                    <a:pt x="700" y="13"/>
                    <a:pt x="700" y="13"/>
                  </a:cubicBezTo>
                  <a:cubicBezTo>
                    <a:pt x="700" y="12"/>
                    <a:pt x="701" y="11"/>
                    <a:pt x="702" y="11"/>
                  </a:cubicBezTo>
                  <a:cubicBezTo>
                    <a:pt x="702" y="10"/>
                    <a:pt x="703" y="9"/>
                    <a:pt x="703" y="8"/>
                  </a:cubicBezTo>
                  <a:cubicBezTo>
                    <a:pt x="705" y="10"/>
                    <a:pt x="706" y="11"/>
                    <a:pt x="708" y="12"/>
                  </a:cubicBezTo>
                  <a:cubicBezTo>
                    <a:pt x="707" y="13"/>
                    <a:pt x="707" y="13"/>
                    <a:pt x="706" y="14"/>
                  </a:cubicBezTo>
                  <a:cubicBezTo>
                    <a:pt x="706" y="14"/>
                    <a:pt x="704" y="16"/>
                    <a:pt x="704" y="16"/>
                  </a:cubicBezTo>
                  <a:cubicBezTo>
                    <a:pt x="704" y="17"/>
                    <a:pt x="706" y="18"/>
                    <a:pt x="707" y="18"/>
                  </a:cubicBezTo>
                  <a:cubicBezTo>
                    <a:pt x="707" y="18"/>
                    <a:pt x="709" y="19"/>
                    <a:pt x="709" y="20"/>
                  </a:cubicBezTo>
                  <a:cubicBezTo>
                    <a:pt x="709" y="20"/>
                    <a:pt x="707" y="21"/>
                    <a:pt x="707" y="22"/>
                  </a:cubicBezTo>
                  <a:cubicBezTo>
                    <a:pt x="707" y="22"/>
                    <a:pt x="709" y="23"/>
                    <a:pt x="709" y="24"/>
                  </a:cubicBezTo>
                  <a:cubicBezTo>
                    <a:pt x="709" y="24"/>
                    <a:pt x="708" y="25"/>
                    <a:pt x="708" y="26"/>
                  </a:cubicBezTo>
                  <a:cubicBezTo>
                    <a:pt x="707" y="26"/>
                    <a:pt x="706" y="28"/>
                    <a:pt x="706" y="28"/>
                  </a:cubicBezTo>
                  <a:cubicBezTo>
                    <a:pt x="706" y="29"/>
                    <a:pt x="708" y="29"/>
                    <a:pt x="708" y="30"/>
                  </a:cubicBezTo>
                  <a:cubicBezTo>
                    <a:pt x="709" y="28"/>
                    <a:pt x="710" y="27"/>
                    <a:pt x="712" y="25"/>
                  </a:cubicBezTo>
                  <a:cubicBezTo>
                    <a:pt x="712" y="25"/>
                    <a:pt x="713" y="23"/>
                    <a:pt x="713" y="23"/>
                  </a:cubicBezTo>
                  <a:cubicBezTo>
                    <a:pt x="713" y="23"/>
                    <a:pt x="711" y="22"/>
                    <a:pt x="711" y="21"/>
                  </a:cubicBezTo>
                  <a:cubicBezTo>
                    <a:pt x="711" y="21"/>
                    <a:pt x="709" y="20"/>
                    <a:pt x="709" y="20"/>
                  </a:cubicBezTo>
                  <a:cubicBezTo>
                    <a:pt x="709" y="19"/>
                    <a:pt x="710" y="18"/>
                    <a:pt x="711" y="17"/>
                  </a:cubicBezTo>
                  <a:cubicBezTo>
                    <a:pt x="711" y="17"/>
                    <a:pt x="712" y="16"/>
                    <a:pt x="712" y="15"/>
                  </a:cubicBezTo>
                  <a:cubicBezTo>
                    <a:pt x="712" y="15"/>
                    <a:pt x="710" y="14"/>
                    <a:pt x="710" y="14"/>
                  </a:cubicBezTo>
                  <a:cubicBezTo>
                    <a:pt x="711" y="12"/>
                    <a:pt x="712" y="11"/>
                    <a:pt x="713" y="9"/>
                  </a:cubicBezTo>
                  <a:cubicBezTo>
                    <a:pt x="714" y="10"/>
                    <a:pt x="715" y="10"/>
                    <a:pt x="716" y="11"/>
                  </a:cubicBezTo>
                  <a:cubicBezTo>
                    <a:pt x="716" y="11"/>
                    <a:pt x="718" y="12"/>
                    <a:pt x="718" y="12"/>
                  </a:cubicBezTo>
                  <a:cubicBezTo>
                    <a:pt x="718" y="13"/>
                    <a:pt x="716" y="14"/>
                    <a:pt x="716" y="15"/>
                  </a:cubicBezTo>
                  <a:cubicBezTo>
                    <a:pt x="716" y="15"/>
                    <a:pt x="714" y="13"/>
                    <a:pt x="714" y="13"/>
                  </a:cubicBezTo>
                  <a:cubicBezTo>
                    <a:pt x="713" y="13"/>
                    <a:pt x="713" y="15"/>
                    <a:pt x="712" y="15"/>
                  </a:cubicBezTo>
                  <a:cubicBezTo>
                    <a:pt x="714" y="16"/>
                    <a:pt x="715" y="17"/>
                    <a:pt x="717" y="19"/>
                  </a:cubicBezTo>
                  <a:cubicBezTo>
                    <a:pt x="717" y="18"/>
                    <a:pt x="718" y="17"/>
                    <a:pt x="718" y="16"/>
                  </a:cubicBezTo>
                  <a:cubicBezTo>
                    <a:pt x="719" y="16"/>
                    <a:pt x="719" y="15"/>
                    <a:pt x="720" y="14"/>
                  </a:cubicBezTo>
                  <a:cubicBezTo>
                    <a:pt x="721" y="14"/>
                    <a:pt x="721" y="12"/>
                    <a:pt x="722" y="12"/>
                  </a:cubicBezTo>
                  <a:cubicBezTo>
                    <a:pt x="722" y="12"/>
                    <a:pt x="724" y="14"/>
                    <a:pt x="724" y="14"/>
                  </a:cubicBezTo>
                  <a:cubicBezTo>
                    <a:pt x="724" y="13"/>
                    <a:pt x="726" y="12"/>
                    <a:pt x="726" y="11"/>
                  </a:cubicBezTo>
                  <a:cubicBezTo>
                    <a:pt x="726" y="11"/>
                    <a:pt x="723" y="10"/>
                    <a:pt x="724" y="10"/>
                  </a:cubicBezTo>
                  <a:cubicBezTo>
                    <a:pt x="724" y="9"/>
                    <a:pt x="725" y="8"/>
                    <a:pt x="725" y="7"/>
                  </a:cubicBezTo>
                  <a:cubicBezTo>
                    <a:pt x="726" y="7"/>
                    <a:pt x="727" y="9"/>
                    <a:pt x="727" y="9"/>
                  </a:cubicBezTo>
                  <a:cubicBezTo>
                    <a:pt x="728" y="10"/>
                    <a:pt x="730" y="10"/>
                    <a:pt x="730" y="11"/>
                  </a:cubicBezTo>
                  <a:cubicBezTo>
                    <a:pt x="730" y="11"/>
                    <a:pt x="728" y="13"/>
                    <a:pt x="728" y="13"/>
                  </a:cubicBezTo>
                  <a:cubicBezTo>
                    <a:pt x="727" y="14"/>
                    <a:pt x="727" y="15"/>
                    <a:pt x="726" y="15"/>
                  </a:cubicBezTo>
                  <a:cubicBezTo>
                    <a:pt x="726" y="15"/>
                    <a:pt x="725" y="14"/>
                    <a:pt x="724" y="14"/>
                  </a:cubicBezTo>
                  <a:cubicBezTo>
                    <a:pt x="724" y="14"/>
                    <a:pt x="722" y="16"/>
                    <a:pt x="722" y="16"/>
                  </a:cubicBezTo>
                  <a:cubicBezTo>
                    <a:pt x="722" y="16"/>
                    <a:pt x="725" y="17"/>
                    <a:pt x="725" y="18"/>
                  </a:cubicBezTo>
                  <a:cubicBezTo>
                    <a:pt x="725" y="18"/>
                    <a:pt x="723" y="19"/>
                    <a:pt x="723" y="20"/>
                  </a:cubicBezTo>
                  <a:cubicBezTo>
                    <a:pt x="724" y="20"/>
                    <a:pt x="724" y="21"/>
                    <a:pt x="725" y="22"/>
                  </a:cubicBezTo>
                  <a:cubicBezTo>
                    <a:pt x="726" y="22"/>
                    <a:pt x="727" y="23"/>
                    <a:pt x="727" y="23"/>
                  </a:cubicBezTo>
                  <a:cubicBezTo>
                    <a:pt x="728" y="23"/>
                    <a:pt x="729" y="21"/>
                    <a:pt x="729" y="21"/>
                  </a:cubicBezTo>
                  <a:cubicBezTo>
                    <a:pt x="730" y="20"/>
                    <a:pt x="730" y="19"/>
                    <a:pt x="731" y="19"/>
                  </a:cubicBezTo>
                  <a:cubicBezTo>
                    <a:pt x="731" y="18"/>
                    <a:pt x="732" y="17"/>
                    <a:pt x="732" y="17"/>
                  </a:cubicBezTo>
                  <a:cubicBezTo>
                    <a:pt x="733" y="16"/>
                    <a:pt x="734" y="14"/>
                    <a:pt x="734" y="14"/>
                  </a:cubicBezTo>
                  <a:cubicBezTo>
                    <a:pt x="735" y="14"/>
                    <a:pt x="736" y="16"/>
                    <a:pt x="736" y="16"/>
                  </a:cubicBezTo>
                  <a:cubicBezTo>
                    <a:pt x="737" y="16"/>
                    <a:pt x="738" y="17"/>
                    <a:pt x="739" y="18"/>
                  </a:cubicBezTo>
                  <a:cubicBezTo>
                    <a:pt x="739" y="18"/>
                    <a:pt x="737" y="20"/>
                    <a:pt x="737" y="20"/>
                  </a:cubicBezTo>
                  <a:cubicBezTo>
                    <a:pt x="737" y="20"/>
                    <a:pt x="739" y="22"/>
                    <a:pt x="739" y="22"/>
                  </a:cubicBezTo>
                  <a:cubicBezTo>
                    <a:pt x="739" y="21"/>
                    <a:pt x="741" y="20"/>
                    <a:pt x="741" y="19"/>
                  </a:cubicBezTo>
                  <a:cubicBezTo>
                    <a:pt x="741" y="19"/>
                    <a:pt x="739" y="18"/>
                    <a:pt x="739" y="18"/>
                  </a:cubicBezTo>
                  <a:cubicBezTo>
                    <a:pt x="739" y="17"/>
                    <a:pt x="740" y="16"/>
                    <a:pt x="740" y="15"/>
                  </a:cubicBezTo>
                  <a:cubicBezTo>
                    <a:pt x="741" y="15"/>
                    <a:pt x="742" y="14"/>
                    <a:pt x="742" y="13"/>
                  </a:cubicBezTo>
                  <a:cubicBezTo>
                    <a:pt x="742" y="13"/>
                    <a:pt x="744" y="12"/>
                    <a:pt x="744" y="11"/>
                  </a:cubicBezTo>
                  <a:cubicBezTo>
                    <a:pt x="744" y="11"/>
                    <a:pt x="741" y="10"/>
                    <a:pt x="742" y="9"/>
                  </a:cubicBezTo>
                  <a:cubicBezTo>
                    <a:pt x="742" y="9"/>
                    <a:pt x="743" y="8"/>
                    <a:pt x="743" y="7"/>
                  </a:cubicBezTo>
                  <a:cubicBezTo>
                    <a:pt x="744" y="6"/>
                    <a:pt x="744" y="5"/>
                    <a:pt x="745" y="5"/>
                  </a:cubicBezTo>
                  <a:cubicBezTo>
                    <a:pt x="745" y="5"/>
                    <a:pt x="747" y="7"/>
                    <a:pt x="747" y="7"/>
                  </a:cubicBezTo>
                  <a:cubicBezTo>
                    <a:pt x="748" y="6"/>
                    <a:pt x="748" y="5"/>
                    <a:pt x="749" y="4"/>
                  </a:cubicBezTo>
                  <a:cubicBezTo>
                    <a:pt x="750" y="5"/>
                    <a:pt x="750" y="5"/>
                    <a:pt x="751" y="6"/>
                  </a:cubicBezTo>
                  <a:cubicBezTo>
                    <a:pt x="752" y="7"/>
                    <a:pt x="753" y="7"/>
                    <a:pt x="753" y="8"/>
                  </a:cubicBezTo>
                  <a:cubicBezTo>
                    <a:pt x="754" y="8"/>
                    <a:pt x="755" y="9"/>
                    <a:pt x="756" y="9"/>
                  </a:cubicBezTo>
                  <a:cubicBezTo>
                    <a:pt x="756" y="10"/>
                    <a:pt x="754" y="11"/>
                    <a:pt x="754" y="12"/>
                  </a:cubicBezTo>
                  <a:cubicBezTo>
                    <a:pt x="754" y="12"/>
                    <a:pt x="756" y="13"/>
                    <a:pt x="756" y="13"/>
                  </a:cubicBezTo>
                  <a:cubicBezTo>
                    <a:pt x="756" y="14"/>
                    <a:pt x="758" y="15"/>
                    <a:pt x="758" y="15"/>
                  </a:cubicBezTo>
                  <a:cubicBezTo>
                    <a:pt x="758" y="15"/>
                    <a:pt x="756" y="17"/>
                    <a:pt x="757" y="17"/>
                  </a:cubicBezTo>
                  <a:cubicBezTo>
                    <a:pt x="757" y="18"/>
                    <a:pt x="758" y="19"/>
                    <a:pt x="759" y="19"/>
                  </a:cubicBezTo>
                  <a:cubicBezTo>
                    <a:pt x="759" y="19"/>
                    <a:pt x="760" y="17"/>
                    <a:pt x="761" y="17"/>
                  </a:cubicBezTo>
                  <a:cubicBezTo>
                    <a:pt x="761" y="17"/>
                    <a:pt x="762" y="18"/>
                    <a:pt x="763" y="18"/>
                  </a:cubicBezTo>
                  <a:cubicBezTo>
                    <a:pt x="763" y="18"/>
                    <a:pt x="765" y="20"/>
                    <a:pt x="765" y="20"/>
                  </a:cubicBezTo>
                  <a:cubicBezTo>
                    <a:pt x="766" y="20"/>
                    <a:pt x="766" y="19"/>
                    <a:pt x="767" y="18"/>
                  </a:cubicBezTo>
                  <a:cubicBezTo>
                    <a:pt x="767" y="17"/>
                    <a:pt x="768" y="16"/>
                    <a:pt x="768" y="16"/>
                  </a:cubicBezTo>
                  <a:cubicBezTo>
                    <a:pt x="769" y="15"/>
                    <a:pt x="770" y="14"/>
                    <a:pt x="770" y="13"/>
                  </a:cubicBezTo>
                  <a:cubicBezTo>
                    <a:pt x="771" y="13"/>
                    <a:pt x="771" y="12"/>
                    <a:pt x="772" y="11"/>
                  </a:cubicBezTo>
                  <a:cubicBezTo>
                    <a:pt x="772" y="11"/>
                    <a:pt x="774" y="13"/>
                    <a:pt x="774" y="13"/>
                  </a:cubicBezTo>
                  <a:cubicBezTo>
                    <a:pt x="775" y="13"/>
                    <a:pt x="775" y="11"/>
                    <a:pt x="776" y="11"/>
                  </a:cubicBezTo>
                  <a:cubicBezTo>
                    <a:pt x="776" y="11"/>
                    <a:pt x="778" y="13"/>
                    <a:pt x="778" y="12"/>
                  </a:cubicBezTo>
                  <a:cubicBezTo>
                    <a:pt x="779" y="12"/>
                    <a:pt x="779" y="11"/>
                    <a:pt x="780" y="10"/>
                  </a:cubicBezTo>
                  <a:cubicBezTo>
                    <a:pt x="780" y="10"/>
                    <a:pt x="781" y="8"/>
                    <a:pt x="781" y="8"/>
                  </a:cubicBezTo>
                  <a:cubicBezTo>
                    <a:pt x="782" y="8"/>
                    <a:pt x="783" y="9"/>
                    <a:pt x="784" y="10"/>
                  </a:cubicBezTo>
                  <a:cubicBezTo>
                    <a:pt x="784" y="10"/>
                    <a:pt x="785" y="11"/>
                    <a:pt x="786" y="11"/>
                  </a:cubicBezTo>
                  <a:cubicBezTo>
                    <a:pt x="786" y="11"/>
                    <a:pt x="787" y="9"/>
                    <a:pt x="788" y="9"/>
                  </a:cubicBezTo>
                  <a:cubicBezTo>
                    <a:pt x="788" y="9"/>
                    <a:pt x="790" y="11"/>
                    <a:pt x="790" y="11"/>
                  </a:cubicBezTo>
                  <a:cubicBezTo>
                    <a:pt x="790" y="11"/>
                    <a:pt x="788" y="13"/>
                    <a:pt x="788" y="13"/>
                  </a:cubicBezTo>
                  <a:cubicBezTo>
                    <a:pt x="788" y="13"/>
                    <a:pt x="786" y="11"/>
                    <a:pt x="786" y="11"/>
                  </a:cubicBezTo>
                  <a:cubicBezTo>
                    <a:pt x="785" y="11"/>
                    <a:pt x="784" y="13"/>
                    <a:pt x="784" y="14"/>
                  </a:cubicBezTo>
                  <a:cubicBezTo>
                    <a:pt x="784" y="14"/>
                    <a:pt x="783" y="15"/>
                    <a:pt x="782" y="16"/>
                  </a:cubicBezTo>
                  <a:cubicBezTo>
                    <a:pt x="782" y="17"/>
                    <a:pt x="781" y="17"/>
                    <a:pt x="781" y="18"/>
                  </a:cubicBezTo>
                  <a:cubicBezTo>
                    <a:pt x="780" y="19"/>
                    <a:pt x="780" y="20"/>
                    <a:pt x="779" y="20"/>
                  </a:cubicBezTo>
                  <a:cubicBezTo>
                    <a:pt x="781" y="21"/>
                    <a:pt x="782" y="23"/>
                    <a:pt x="784" y="24"/>
                  </a:cubicBezTo>
                  <a:cubicBezTo>
                    <a:pt x="784" y="23"/>
                    <a:pt x="785" y="22"/>
                    <a:pt x="785" y="21"/>
                  </a:cubicBezTo>
                  <a:cubicBezTo>
                    <a:pt x="785" y="21"/>
                    <a:pt x="787" y="19"/>
                    <a:pt x="787" y="19"/>
                  </a:cubicBezTo>
                  <a:cubicBezTo>
                    <a:pt x="788" y="19"/>
                    <a:pt x="789" y="21"/>
                    <a:pt x="789" y="21"/>
                  </a:cubicBezTo>
                  <a:cubicBezTo>
                    <a:pt x="790" y="21"/>
                    <a:pt x="790" y="19"/>
                    <a:pt x="791" y="19"/>
                  </a:cubicBezTo>
                  <a:cubicBezTo>
                    <a:pt x="791" y="19"/>
                    <a:pt x="793" y="21"/>
                    <a:pt x="793" y="20"/>
                  </a:cubicBezTo>
                  <a:cubicBezTo>
                    <a:pt x="794" y="20"/>
                    <a:pt x="794" y="19"/>
                    <a:pt x="795" y="18"/>
                  </a:cubicBezTo>
                  <a:cubicBezTo>
                    <a:pt x="795" y="17"/>
                    <a:pt x="796" y="17"/>
                    <a:pt x="797" y="16"/>
                  </a:cubicBezTo>
                  <a:cubicBezTo>
                    <a:pt x="797" y="15"/>
                    <a:pt x="798" y="14"/>
                    <a:pt x="798" y="14"/>
                  </a:cubicBezTo>
                  <a:cubicBezTo>
                    <a:pt x="799" y="13"/>
                    <a:pt x="799" y="12"/>
                    <a:pt x="800" y="11"/>
                  </a:cubicBezTo>
                  <a:cubicBezTo>
                    <a:pt x="800" y="11"/>
                    <a:pt x="802" y="13"/>
                    <a:pt x="802" y="13"/>
                  </a:cubicBezTo>
                  <a:cubicBezTo>
                    <a:pt x="803" y="13"/>
                    <a:pt x="803" y="11"/>
                    <a:pt x="804" y="11"/>
                  </a:cubicBezTo>
                  <a:cubicBezTo>
                    <a:pt x="805" y="12"/>
                    <a:pt x="805" y="12"/>
                    <a:pt x="806" y="13"/>
                  </a:cubicBezTo>
                  <a:cubicBezTo>
                    <a:pt x="806" y="13"/>
                    <a:pt x="808" y="14"/>
                    <a:pt x="808" y="14"/>
                  </a:cubicBezTo>
                  <a:cubicBezTo>
                    <a:pt x="808" y="15"/>
                    <a:pt x="806" y="16"/>
                    <a:pt x="807" y="17"/>
                  </a:cubicBezTo>
                  <a:cubicBezTo>
                    <a:pt x="807" y="17"/>
                    <a:pt x="808" y="18"/>
                    <a:pt x="809" y="18"/>
                  </a:cubicBezTo>
                  <a:cubicBezTo>
                    <a:pt x="810" y="19"/>
                    <a:pt x="810" y="19"/>
                    <a:pt x="811" y="20"/>
                  </a:cubicBezTo>
                  <a:cubicBezTo>
                    <a:pt x="812" y="20"/>
                    <a:pt x="812" y="18"/>
                    <a:pt x="813" y="18"/>
                  </a:cubicBezTo>
                  <a:cubicBezTo>
                    <a:pt x="813" y="18"/>
                    <a:pt x="815" y="20"/>
                    <a:pt x="815" y="19"/>
                  </a:cubicBezTo>
                  <a:cubicBezTo>
                    <a:pt x="815" y="19"/>
                    <a:pt x="817" y="17"/>
                    <a:pt x="817" y="17"/>
                  </a:cubicBezTo>
                  <a:cubicBezTo>
                    <a:pt x="817" y="17"/>
                    <a:pt x="815" y="15"/>
                    <a:pt x="814" y="16"/>
                  </a:cubicBezTo>
                  <a:cubicBezTo>
                    <a:pt x="814" y="16"/>
                    <a:pt x="813" y="18"/>
                    <a:pt x="813" y="18"/>
                  </a:cubicBezTo>
                  <a:cubicBezTo>
                    <a:pt x="812" y="17"/>
                    <a:pt x="811" y="16"/>
                    <a:pt x="811" y="16"/>
                  </a:cubicBezTo>
                  <a:cubicBezTo>
                    <a:pt x="811" y="16"/>
                    <a:pt x="812" y="14"/>
                    <a:pt x="812" y="14"/>
                  </a:cubicBezTo>
                  <a:cubicBezTo>
                    <a:pt x="813" y="13"/>
                    <a:pt x="813" y="12"/>
                    <a:pt x="814" y="12"/>
                  </a:cubicBezTo>
                  <a:cubicBezTo>
                    <a:pt x="814" y="11"/>
                    <a:pt x="815" y="9"/>
                    <a:pt x="816" y="9"/>
                  </a:cubicBezTo>
                  <a:cubicBezTo>
                    <a:pt x="816" y="9"/>
                    <a:pt x="817" y="11"/>
                    <a:pt x="818" y="11"/>
                  </a:cubicBezTo>
                  <a:cubicBezTo>
                    <a:pt x="818" y="11"/>
                    <a:pt x="816" y="13"/>
                    <a:pt x="816" y="13"/>
                  </a:cubicBezTo>
                  <a:cubicBezTo>
                    <a:pt x="816" y="14"/>
                    <a:pt x="818" y="15"/>
                    <a:pt x="818" y="15"/>
                  </a:cubicBezTo>
                  <a:cubicBezTo>
                    <a:pt x="819" y="16"/>
                    <a:pt x="820" y="16"/>
                    <a:pt x="821" y="17"/>
                  </a:cubicBezTo>
                  <a:cubicBezTo>
                    <a:pt x="821" y="16"/>
                    <a:pt x="822" y="15"/>
                    <a:pt x="822" y="14"/>
                  </a:cubicBezTo>
                  <a:cubicBezTo>
                    <a:pt x="823" y="14"/>
                    <a:pt x="824" y="13"/>
                    <a:pt x="824" y="12"/>
                  </a:cubicBezTo>
                  <a:cubicBezTo>
                    <a:pt x="824" y="12"/>
                    <a:pt x="822" y="11"/>
                    <a:pt x="822" y="11"/>
                  </a:cubicBezTo>
                  <a:cubicBezTo>
                    <a:pt x="822" y="10"/>
                    <a:pt x="823" y="9"/>
                    <a:pt x="824" y="8"/>
                  </a:cubicBezTo>
                  <a:cubicBezTo>
                    <a:pt x="824" y="8"/>
                    <a:pt x="825" y="7"/>
                    <a:pt x="825" y="6"/>
                  </a:cubicBezTo>
                  <a:cubicBezTo>
                    <a:pt x="825" y="5"/>
                    <a:pt x="827" y="4"/>
                    <a:pt x="827" y="4"/>
                  </a:cubicBezTo>
                  <a:cubicBezTo>
                    <a:pt x="827" y="5"/>
                    <a:pt x="829" y="5"/>
                    <a:pt x="829" y="6"/>
                  </a:cubicBezTo>
                  <a:cubicBezTo>
                    <a:pt x="829" y="6"/>
                    <a:pt x="827" y="7"/>
                    <a:pt x="827" y="8"/>
                  </a:cubicBezTo>
                  <a:cubicBezTo>
                    <a:pt x="828" y="8"/>
                    <a:pt x="830" y="9"/>
                    <a:pt x="830" y="9"/>
                  </a:cubicBezTo>
                  <a:cubicBezTo>
                    <a:pt x="830" y="10"/>
                    <a:pt x="828" y="11"/>
                    <a:pt x="828" y="12"/>
                  </a:cubicBezTo>
                  <a:cubicBezTo>
                    <a:pt x="827" y="12"/>
                    <a:pt x="827" y="13"/>
                    <a:pt x="826" y="14"/>
                  </a:cubicBezTo>
                  <a:cubicBezTo>
                    <a:pt x="826" y="14"/>
                    <a:pt x="825" y="16"/>
                    <a:pt x="825" y="16"/>
                  </a:cubicBezTo>
                  <a:cubicBezTo>
                    <a:pt x="825" y="16"/>
                    <a:pt x="827" y="18"/>
                    <a:pt x="827" y="18"/>
                  </a:cubicBezTo>
                  <a:cubicBezTo>
                    <a:pt x="827" y="18"/>
                    <a:pt x="828" y="16"/>
                    <a:pt x="829" y="16"/>
                  </a:cubicBezTo>
                  <a:cubicBezTo>
                    <a:pt x="829" y="16"/>
                    <a:pt x="830" y="17"/>
                    <a:pt x="831" y="17"/>
                  </a:cubicBezTo>
                  <a:cubicBezTo>
                    <a:pt x="831" y="18"/>
                    <a:pt x="832" y="18"/>
                    <a:pt x="833" y="19"/>
                  </a:cubicBezTo>
                  <a:cubicBezTo>
                    <a:pt x="833" y="19"/>
                    <a:pt x="831" y="21"/>
                    <a:pt x="831" y="21"/>
                  </a:cubicBezTo>
                  <a:cubicBezTo>
                    <a:pt x="831" y="22"/>
                    <a:pt x="834" y="22"/>
                    <a:pt x="834" y="23"/>
                  </a:cubicBezTo>
                  <a:cubicBezTo>
                    <a:pt x="833" y="24"/>
                    <a:pt x="832" y="24"/>
                    <a:pt x="832" y="25"/>
                  </a:cubicBezTo>
                  <a:cubicBezTo>
                    <a:pt x="832" y="26"/>
                    <a:pt x="834" y="26"/>
                    <a:pt x="834" y="27"/>
                  </a:cubicBezTo>
                  <a:cubicBezTo>
                    <a:pt x="834" y="27"/>
                    <a:pt x="833" y="29"/>
                    <a:pt x="832" y="29"/>
                  </a:cubicBezTo>
                  <a:cubicBezTo>
                    <a:pt x="832" y="29"/>
                    <a:pt x="831" y="31"/>
                    <a:pt x="831" y="31"/>
                  </a:cubicBezTo>
                  <a:cubicBezTo>
                    <a:pt x="831" y="32"/>
                    <a:pt x="833" y="32"/>
                    <a:pt x="833" y="33"/>
                  </a:cubicBezTo>
                  <a:cubicBezTo>
                    <a:pt x="833" y="32"/>
                    <a:pt x="834" y="32"/>
                    <a:pt x="835" y="31"/>
                  </a:cubicBezTo>
                  <a:cubicBezTo>
                    <a:pt x="835" y="30"/>
                    <a:pt x="836" y="29"/>
                    <a:pt x="836" y="29"/>
                  </a:cubicBezTo>
                  <a:cubicBezTo>
                    <a:pt x="836" y="28"/>
                    <a:pt x="838" y="27"/>
                    <a:pt x="838" y="26"/>
                  </a:cubicBezTo>
                  <a:cubicBezTo>
                    <a:pt x="838" y="26"/>
                    <a:pt x="836" y="25"/>
                    <a:pt x="836" y="25"/>
                  </a:cubicBezTo>
                  <a:cubicBezTo>
                    <a:pt x="836" y="24"/>
                    <a:pt x="837" y="23"/>
                    <a:pt x="837" y="22"/>
                  </a:cubicBezTo>
                  <a:cubicBezTo>
                    <a:pt x="838" y="22"/>
                    <a:pt x="839" y="20"/>
                    <a:pt x="839" y="20"/>
                  </a:cubicBezTo>
                  <a:cubicBezTo>
                    <a:pt x="839" y="20"/>
                    <a:pt x="841" y="22"/>
                    <a:pt x="841" y="22"/>
                  </a:cubicBezTo>
                  <a:cubicBezTo>
                    <a:pt x="842" y="21"/>
                    <a:pt x="843" y="20"/>
                    <a:pt x="843" y="20"/>
                  </a:cubicBezTo>
                  <a:cubicBezTo>
                    <a:pt x="843" y="19"/>
                    <a:pt x="841" y="19"/>
                    <a:pt x="841" y="18"/>
                  </a:cubicBezTo>
                  <a:cubicBezTo>
                    <a:pt x="841" y="17"/>
                    <a:pt x="843" y="16"/>
                    <a:pt x="843" y="16"/>
                  </a:cubicBezTo>
                  <a:cubicBezTo>
                    <a:pt x="842" y="15"/>
                    <a:pt x="840" y="15"/>
                    <a:pt x="840" y="14"/>
                  </a:cubicBezTo>
                  <a:cubicBezTo>
                    <a:pt x="840" y="14"/>
                    <a:pt x="842" y="12"/>
                    <a:pt x="842" y="12"/>
                  </a:cubicBezTo>
                  <a:cubicBezTo>
                    <a:pt x="842" y="12"/>
                    <a:pt x="844" y="10"/>
                    <a:pt x="844" y="10"/>
                  </a:cubicBezTo>
                  <a:cubicBezTo>
                    <a:pt x="844" y="9"/>
                    <a:pt x="842" y="9"/>
                    <a:pt x="842" y="8"/>
                  </a:cubicBezTo>
                  <a:cubicBezTo>
                    <a:pt x="843" y="6"/>
                    <a:pt x="844" y="5"/>
                    <a:pt x="845" y="3"/>
                  </a:cubicBezTo>
                  <a:cubicBezTo>
                    <a:pt x="846" y="5"/>
                    <a:pt x="848" y="6"/>
                    <a:pt x="849" y="7"/>
                  </a:cubicBezTo>
                  <a:cubicBezTo>
                    <a:pt x="849" y="8"/>
                    <a:pt x="848" y="8"/>
                    <a:pt x="848" y="9"/>
                  </a:cubicBezTo>
                  <a:cubicBezTo>
                    <a:pt x="848" y="10"/>
                    <a:pt x="850" y="10"/>
                    <a:pt x="850" y="11"/>
                  </a:cubicBezTo>
                  <a:cubicBezTo>
                    <a:pt x="850" y="11"/>
                    <a:pt x="848" y="13"/>
                    <a:pt x="848" y="13"/>
                  </a:cubicBezTo>
                  <a:cubicBezTo>
                    <a:pt x="848" y="14"/>
                    <a:pt x="850" y="14"/>
                    <a:pt x="850" y="15"/>
                  </a:cubicBezTo>
                  <a:cubicBezTo>
                    <a:pt x="851" y="15"/>
                    <a:pt x="852" y="16"/>
                    <a:pt x="853" y="16"/>
                  </a:cubicBezTo>
                  <a:cubicBezTo>
                    <a:pt x="853" y="17"/>
                    <a:pt x="855" y="18"/>
                    <a:pt x="855" y="18"/>
                  </a:cubicBezTo>
                  <a:cubicBezTo>
                    <a:pt x="855" y="18"/>
                    <a:pt x="853" y="20"/>
                    <a:pt x="853" y="20"/>
                  </a:cubicBezTo>
                  <a:cubicBezTo>
                    <a:pt x="853" y="21"/>
                    <a:pt x="851" y="22"/>
                    <a:pt x="851" y="23"/>
                  </a:cubicBezTo>
                  <a:cubicBezTo>
                    <a:pt x="852" y="23"/>
                    <a:pt x="853" y="24"/>
                    <a:pt x="854" y="24"/>
                  </a:cubicBezTo>
                  <a:cubicBezTo>
                    <a:pt x="854" y="24"/>
                    <a:pt x="855" y="23"/>
                    <a:pt x="855" y="22"/>
                  </a:cubicBezTo>
                  <a:cubicBezTo>
                    <a:pt x="856" y="22"/>
                    <a:pt x="857" y="20"/>
                    <a:pt x="857" y="20"/>
                  </a:cubicBezTo>
                  <a:cubicBezTo>
                    <a:pt x="857" y="19"/>
                    <a:pt x="855" y="19"/>
                    <a:pt x="855" y="18"/>
                  </a:cubicBezTo>
                  <a:cubicBezTo>
                    <a:pt x="855" y="17"/>
                    <a:pt x="857" y="17"/>
                    <a:pt x="857" y="16"/>
                  </a:cubicBezTo>
                  <a:cubicBezTo>
                    <a:pt x="857" y="15"/>
                    <a:pt x="854" y="15"/>
                    <a:pt x="854" y="14"/>
                  </a:cubicBezTo>
                  <a:cubicBezTo>
                    <a:pt x="854" y="14"/>
                    <a:pt x="856" y="13"/>
                    <a:pt x="856" y="12"/>
                  </a:cubicBezTo>
                  <a:cubicBezTo>
                    <a:pt x="856" y="11"/>
                    <a:pt x="854" y="11"/>
                    <a:pt x="854" y="10"/>
                  </a:cubicBezTo>
                  <a:cubicBezTo>
                    <a:pt x="854" y="10"/>
                    <a:pt x="856" y="9"/>
                    <a:pt x="856" y="8"/>
                  </a:cubicBezTo>
                  <a:cubicBezTo>
                    <a:pt x="855" y="7"/>
                    <a:pt x="853" y="7"/>
                    <a:pt x="853" y="6"/>
                  </a:cubicBezTo>
                  <a:cubicBezTo>
                    <a:pt x="853" y="6"/>
                    <a:pt x="855" y="4"/>
                    <a:pt x="855" y="4"/>
                  </a:cubicBezTo>
                  <a:cubicBezTo>
                    <a:pt x="856" y="4"/>
                    <a:pt x="857" y="6"/>
                    <a:pt x="857" y="6"/>
                  </a:cubicBezTo>
                  <a:cubicBezTo>
                    <a:pt x="857" y="6"/>
                    <a:pt x="859" y="7"/>
                    <a:pt x="859" y="7"/>
                  </a:cubicBezTo>
                  <a:cubicBezTo>
                    <a:pt x="860" y="8"/>
                    <a:pt x="858" y="9"/>
                    <a:pt x="858" y="10"/>
                  </a:cubicBezTo>
                  <a:cubicBezTo>
                    <a:pt x="858" y="10"/>
                    <a:pt x="860" y="11"/>
                    <a:pt x="860" y="11"/>
                  </a:cubicBezTo>
                  <a:cubicBezTo>
                    <a:pt x="860" y="12"/>
                    <a:pt x="859" y="13"/>
                    <a:pt x="858" y="14"/>
                  </a:cubicBezTo>
                  <a:cubicBezTo>
                    <a:pt x="858" y="14"/>
                    <a:pt x="857" y="16"/>
                    <a:pt x="857" y="16"/>
                  </a:cubicBezTo>
                  <a:cubicBezTo>
                    <a:pt x="857" y="16"/>
                    <a:pt x="859" y="18"/>
                    <a:pt x="859" y="18"/>
                  </a:cubicBezTo>
                  <a:cubicBezTo>
                    <a:pt x="859" y="18"/>
                    <a:pt x="860" y="16"/>
                    <a:pt x="861" y="15"/>
                  </a:cubicBezTo>
                  <a:cubicBezTo>
                    <a:pt x="861" y="15"/>
                    <a:pt x="862" y="13"/>
                    <a:pt x="862" y="13"/>
                  </a:cubicBezTo>
                  <a:cubicBezTo>
                    <a:pt x="862" y="13"/>
                    <a:pt x="864" y="15"/>
                    <a:pt x="864" y="15"/>
                  </a:cubicBezTo>
                  <a:cubicBezTo>
                    <a:pt x="865" y="15"/>
                    <a:pt x="863" y="17"/>
                    <a:pt x="863" y="17"/>
                  </a:cubicBezTo>
                  <a:cubicBezTo>
                    <a:pt x="863" y="18"/>
                    <a:pt x="865" y="18"/>
                    <a:pt x="865" y="19"/>
                  </a:cubicBezTo>
                  <a:cubicBezTo>
                    <a:pt x="865" y="19"/>
                    <a:pt x="863" y="20"/>
                    <a:pt x="863" y="21"/>
                  </a:cubicBezTo>
                  <a:cubicBezTo>
                    <a:pt x="863" y="21"/>
                    <a:pt x="865" y="22"/>
                    <a:pt x="866" y="23"/>
                  </a:cubicBezTo>
                  <a:cubicBezTo>
                    <a:pt x="866" y="23"/>
                    <a:pt x="867" y="24"/>
                    <a:pt x="868" y="24"/>
                  </a:cubicBezTo>
                  <a:cubicBezTo>
                    <a:pt x="869" y="23"/>
                    <a:pt x="870" y="21"/>
                    <a:pt x="871" y="20"/>
                  </a:cubicBezTo>
                  <a:cubicBezTo>
                    <a:pt x="872" y="19"/>
                    <a:pt x="872" y="18"/>
                    <a:pt x="873" y="18"/>
                  </a:cubicBezTo>
                  <a:cubicBezTo>
                    <a:pt x="874" y="16"/>
                    <a:pt x="875" y="15"/>
                    <a:pt x="876" y="13"/>
                  </a:cubicBezTo>
                  <a:cubicBezTo>
                    <a:pt x="877" y="12"/>
                    <a:pt x="877" y="12"/>
                    <a:pt x="878" y="11"/>
                  </a:cubicBezTo>
                  <a:cubicBezTo>
                    <a:pt x="879" y="12"/>
                    <a:pt x="881" y="13"/>
                    <a:pt x="882" y="14"/>
                  </a:cubicBezTo>
                  <a:cubicBezTo>
                    <a:pt x="882" y="15"/>
                    <a:pt x="881" y="16"/>
                    <a:pt x="881" y="17"/>
                  </a:cubicBezTo>
                  <a:cubicBezTo>
                    <a:pt x="881" y="17"/>
                    <a:pt x="879" y="19"/>
                    <a:pt x="879" y="19"/>
                  </a:cubicBezTo>
                  <a:cubicBezTo>
                    <a:pt x="879" y="19"/>
                    <a:pt x="881" y="20"/>
                    <a:pt x="881" y="21"/>
                  </a:cubicBezTo>
                  <a:cubicBezTo>
                    <a:pt x="882" y="21"/>
                    <a:pt x="883" y="22"/>
                    <a:pt x="884" y="22"/>
                  </a:cubicBezTo>
                  <a:cubicBezTo>
                    <a:pt x="884" y="22"/>
                    <a:pt x="885" y="20"/>
                    <a:pt x="885" y="20"/>
                  </a:cubicBezTo>
                  <a:cubicBezTo>
                    <a:pt x="885" y="20"/>
                    <a:pt x="887" y="22"/>
                    <a:pt x="887" y="22"/>
                  </a:cubicBezTo>
                  <a:cubicBezTo>
                    <a:pt x="888" y="21"/>
                    <a:pt x="889" y="20"/>
                    <a:pt x="889" y="20"/>
                  </a:cubicBezTo>
                  <a:cubicBezTo>
                    <a:pt x="889" y="19"/>
                    <a:pt x="887" y="18"/>
                    <a:pt x="887" y="18"/>
                  </a:cubicBezTo>
                  <a:cubicBezTo>
                    <a:pt x="887" y="17"/>
                    <a:pt x="889" y="16"/>
                    <a:pt x="889" y="16"/>
                  </a:cubicBezTo>
                  <a:cubicBezTo>
                    <a:pt x="889" y="15"/>
                    <a:pt x="886" y="14"/>
                    <a:pt x="886" y="14"/>
                  </a:cubicBezTo>
                  <a:cubicBezTo>
                    <a:pt x="886" y="14"/>
                    <a:pt x="888" y="12"/>
                    <a:pt x="888" y="12"/>
                  </a:cubicBezTo>
                  <a:cubicBezTo>
                    <a:pt x="889" y="11"/>
                    <a:pt x="889" y="10"/>
                    <a:pt x="890" y="9"/>
                  </a:cubicBezTo>
                  <a:cubicBezTo>
                    <a:pt x="890" y="10"/>
                    <a:pt x="892" y="11"/>
                    <a:pt x="892" y="11"/>
                  </a:cubicBezTo>
                  <a:cubicBezTo>
                    <a:pt x="892" y="12"/>
                    <a:pt x="890" y="13"/>
                    <a:pt x="890" y="13"/>
                  </a:cubicBezTo>
                  <a:cubicBezTo>
                    <a:pt x="891" y="14"/>
                    <a:pt x="892" y="14"/>
                    <a:pt x="893" y="15"/>
                  </a:cubicBezTo>
                  <a:cubicBezTo>
                    <a:pt x="893" y="15"/>
                    <a:pt x="891" y="17"/>
                    <a:pt x="891" y="17"/>
                  </a:cubicBezTo>
                  <a:cubicBezTo>
                    <a:pt x="891" y="17"/>
                    <a:pt x="893" y="19"/>
                    <a:pt x="893" y="19"/>
                  </a:cubicBezTo>
                  <a:cubicBezTo>
                    <a:pt x="893" y="19"/>
                    <a:pt x="895" y="17"/>
                    <a:pt x="895" y="17"/>
                  </a:cubicBezTo>
                  <a:cubicBezTo>
                    <a:pt x="895" y="17"/>
                    <a:pt x="896" y="15"/>
                    <a:pt x="896" y="15"/>
                  </a:cubicBezTo>
                  <a:cubicBezTo>
                    <a:pt x="897" y="15"/>
                    <a:pt x="898" y="16"/>
                    <a:pt x="899" y="16"/>
                  </a:cubicBezTo>
                  <a:cubicBezTo>
                    <a:pt x="899" y="17"/>
                    <a:pt x="901" y="17"/>
                    <a:pt x="901" y="18"/>
                  </a:cubicBezTo>
                  <a:cubicBezTo>
                    <a:pt x="901" y="18"/>
                    <a:pt x="899" y="20"/>
                    <a:pt x="899" y="20"/>
                  </a:cubicBezTo>
                  <a:cubicBezTo>
                    <a:pt x="899" y="20"/>
                    <a:pt x="901" y="22"/>
                    <a:pt x="901" y="22"/>
                  </a:cubicBezTo>
                  <a:cubicBezTo>
                    <a:pt x="902" y="22"/>
                    <a:pt x="903" y="20"/>
                    <a:pt x="903" y="20"/>
                  </a:cubicBezTo>
                  <a:cubicBezTo>
                    <a:pt x="903" y="19"/>
                    <a:pt x="905" y="18"/>
                    <a:pt x="905" y="17"/>
                  </a:cubicBezTo>
                  <a:cubicBezTo>
                    <a:pt x="905" y="17"/>
                    <a:pt x="903" y="16"/>
                    <a:pt x="903" y="16"/>
                  </a:cubicBezTo>
                  <a:cubicBezTo>
                    <a:pt x="903" y="15"/>
                    <a:pt x="904" y="14"/>
                    <a:pt x="904" y="13"/>
                  </a:cubicBezTo>
                  <a:cubicBezTo>
                    <a:pt x="905" y="14"/>
                    <a:pt x="906" y="15"/>
                    <a:pt x="907" y="15"/>
                  </a:cubicBezTo>
                  <a:cubicBezTo>
                    <a:pt x="907" y="15"/>
                    <a:pt x="909" y="17"/>
                    <a:pt x="909" y="17"/>
                  </a:cubicBezTo>
                  <a:cubicBezTo>
                    <a:pt x="909" y="18"/>
                    <a:pt x="907" y="18"/>
                    <a:pt x="907" y="19"/>
                  </a:cubicBezTo>
                  <a:cubicBezTo>
                    <a:pt x="907" y="20"/>
                    <a:pt x="909" y="20"/>
                    <a:pt x="909" y="21"/>
                  </a:cubicBezTo>
                  <a:cubicBezTo>
                    <a:pt x="909" y="21"/>
                    <a:pt x="908" y="22"/>
                    <a:pt x="908" y="23"/>
                  </a:cubicBezTo>
                  <a:cubicBezTo>
                    <a:pt x="908" y="24"/>
                    <a:pt x="910" y="24"/>
                    <a:pt x="910" y="25"/>
                  </a:cubicBezTo>
                  <a:cubicBezTo>
                    <a:pt x="911" y="23"/>
                    <a:pt x="912" y="22"/>
                    <a:pt x="913" y="20"/>
                  </a:cubicBezTo>
                  <a:cubicBezTo>
                    <a:pt x="914" y="20"/>
                    <a:pt x="914" y="19"/>
                    <a:pt x="915" y="18"/>
                  </a:cubicBezTo>
                  <a:cubicBezTo>
                    <a:pt x="916" y="17"/>
                    <a:pt x="916" y="17"/>
                    <a:pt x="917" y="16"/>
                  </a:cubicBezTo>
                  <a:cubicBezTo>
                    <a:pt x="917" y="16"/>
                    <a:pt x="914" y="14"/>
                    <a:pt x="914" y="14"/>
                  </a:cubicBezTo>
                  <a:cubicBezTo>
                    <a:pt x="914" y="14"/>
                    <a:pt x="916" y="12"/>
                    <a:pt x="916" y="12"/>
                  </a:cubicBezTo>
                  <a:cubicBezTo>
                    <a:pt x="917" y="12"/>
                    <a:pt x="918" y="13"/>
                    <a:pt x="918" y="14"/>
                  </a:cubicBezTo>
                  <a:cubicBezTo>
                    <a:pt x="918" y="13"/>
                    <a:pt x="920" y="12"/>
                    <a:pt x="920" y="11"/>
                  </a:cubicBezTo>
                  <a:cubicBezTo>
                    <a:pt x="920" y="12"/>
                    <a:pt x="922" y="12"/>
                    <a:pt x="922" y="13"/>
                  </a:cubicBezTo>
                  <a:cubicBezTo>
                    <a:pt x="922" y="13"/>
                    <a:pt x="921" y="15"/>
                    <a:pt x="921" y="15"/>
                  </a:cubicBezTo>
                  <a:cubicBezTo>
                    <a:pt x="920" y="16"/>
                    <a:pt x="919" y="17"/>
                    <a:pt x="919" y="18"/>
                  </a:cubicBezTo>
                  <a:cubicBezTo>
                    <a:pt x="919" y="18"/>
                    <a:pt x="921" y="19"/>
                    <a:pt x="921" y="19"/>
                  </a:cubicBezTo>
                  <a:cubicBezTo>
                    <a:pt x="921" y="20"/>
                    <a:pt x="920" y="21"/>
                    <a:pt x="919" y="21"/>
                  </a:cubicBezTo>
                  <a:cubicBezTo>
                    <a:pt x="919" y="22"/>
                    <a:pt x="918" y="23"/>
                    <a:pt x="918" y="24"/>
                  </a:cubicBezTo>
                  <a:cubicBezTo>
                    <a:pt x="918" y="24"/>
                    <a:pt x="920" y="25"/>
                    <a:pt x="920" y="25"/>
                  </a:cubicBezTo>
                  <a:cubicBezTo>
                    <a:pt x="921" y="25"/>
                    <a:pt x="921" y="24"/>
                    <a:pt x="922" y="23"/>
                  </a:cubicBezTo>
                  <a:cubicBezTo>
                    <a:pt x="922" y="23"/>
                    <a:pt x="923" y="21"/>
                    <a:pt x="923" y="21"/>
                  </a:cubicBezTo>
                  <a:cubicBezTo>
                    <a:pt x="924" y="21"/>
                    <a:pt x="925" y="22"/>
                    <a:pt x="926" y="23"/>
                  </a:cubicBezTo>
                  <a:cubicBezTo>
                    <a:pt x="926" y="23"/>
                    <a:pt x="927" y="24"/>
                    <a:pt x="928" y="24"/>
                  </a:cubicBezTo>
                  <a:cubicBezTo>
                    <a:pt x="928" y="24"/>
                    <a:pt x="929" y="22"/>
                    <a:pt x="930" y="22"/>
                  </a:cubicBezTo>
                  <a:cubicBezTo>
                    <a:pt x="930" y="22"/>
                    <a:pt x="931" y="24"/>
                    <a:pt x="932" y="24"/>
                  </a:cubicBezTo>
                  <a:cubicBezTo>
                    <a:pt x="932" y="24"/>
                    <a:pt x="934" y="22"/>
                    <a:pt x="933" y="22"/>
                  </a:cubicBezTo>
                  <a:cubicBezTo>
                    <a:pt x="933" y="21"/>
                    <a:pt x="931" y="20"/>
                    <a:pt x="931" y="20"/>
                  </a:cubicBezTo>
                  <a:cubicBezTo>
                    <a:pt x="931" y="19"/>
                    <a:pt x="933" y="18"/>
                    <a:pt x="933" y="18"/>
                  </a:cubicBezTo>
                  <a:cubicBezTo>
                    <a:pt x="933" y="17"/>
                    <a:pt x="934" y="16"/>
                    <a:pt x="935" y="15"/>
                  </a:cubicBezTo>
                  <a:cubicBezTo>
                    <a:pt x="935" y="15"/>
                    <a:pt x="936" y="17"/>
                    <a:pt x="937" y="17"/>
                  </a:cubicBezTo>
                  <a:cubicBezTo>
                    <a:pt x="937" y="17"/>
                    <a:pt x="938" y="15"/>
                    <a:pt x="939" y="15"/>
                  </a:cubicBezTo>
                  <a:cubicBezTo>
                    <a:pt x="939" y="15"/>
                    <a:pt x="940" y="16"/>
                    <a:pt x="941" y="17"/>
                  </a:cubicBezTo>
                  <a:cubicBezTo>
                    <a:pt x="941" y="16"/>
                    <a:pt x="943" y="14"/>
                    <a:pt x="943" y="14"/>
                  </a:cubicBezTo>
                  <a:cubicBezTo>
                    <a:pt x="943" y="15"/>
                    <a:pt x="945" y="16"/>
                    <a:pt x="945" y="16"/>
                  </a:cubicBezTo>
                  <a:cubicBezTo>
                    <a:pt x="945" y="16"/>
                    <a:pt x="943" y="18"/>
                    <a:pt x="943" y="18"/>
                  </a:cubicBezTo>
                  <a:cubicBezTo>
                    <a:pt x="943" y="19"/>
                    <a:pt x="942" y="20"/>
                    <a:pt x="941" y="21"/>
                  </a:cubicBezTo>
                  <a:cubicBezTo>
                    <a:pt x="941" y="21"/>
                    <a:pt x="939" y="19"/>
                    <a:pt x="939" y="19"/>
                  </a:cubicBezTo>
                  <a:cubicBezTo>
                    <a:pt x="939" y="19"/>
                    <a:pt x="938" y="21"/>
                    <a:pt x="937" y="21"/>
                  </a:cubicBezTo>
                  <a:cubicBezTo>
                    <a:pt x="937" y="22"/>
                    <a:pt x="936" y="23"/>
                    <a:pt x="936" y="23"/>
                  </a:cubicBezTo>
                  <a:cubicBezTo>
                    <a:pt x="936" y="23"/>
                    <a:pt x="937" y="25"/>
                    <a:pt x="938" y="25"/>
                  </a:cubicBezTo>
                  <a:cubicBezTo>
                    <a:pt x="938" y="25"/>
                    <a:pt x="939" y="23"/>
                    <a:pt x="940" y="23"/>
                  </a:cubicBezTo>
                  <a:cubicBezTo>
                    <a:pt x="940" y="22"/>
                    <a:pt x="941" y="21"/>
                    <a:pt x="941" y="21"/>
                  </a:cubicBezTo>
                  <a:cubicBezTo>
                    <a:pt x="942" y="20"/>
                    <a:pt x="943" y="22"/>
                    <a:pt x="944" y="22"/>
                  </a:cubicBezTo>
                  <a:cubicBezTo>
                    <a:pt x="944" y="22"/>
                    <a:pt x="945" y="20"/>
                    <a:pt x="945" y="20"/>
                  </a:cubicBezTo>
                  <a:cubicBezTo>
                    <a:pt x="946" y="20"/>
                    <a:pt x="947" y="22"/>
                    <a:pt x="948" y="22"/>
                  </a:cubicBezTo>
                  <a:cubicBezTo>
                    <a:pt x="948" y="22"/>
                    <a:pt x="949" y="20"/>
                    <a:pt x="949" y="19"/>
                  </a:cubicBezTo>
                  <a:cubicBezTo>
                    <a:pt x="950" y="19"/>
                    <a:pt x="951" y="21"/>
                    <a:pt x="951" y="21"/>
                  </a:cubicBezTo>
                  <a:cubicBezTo>
                    <a:pt x="952" y="21"/>
                    <a:pt x="953" y="19"/>
                    <a:pt x="953" y="19"/>
                  </a:cubicBezTo>
                  <a:cubicBezTo>
                    <a:pt x="954" y="19"/>
                    <a:pt x="955" y="21"/>
                    <a:pt x="955" y="21"/>
                  </a:cubicBezTo>
                  <a:cubicBezTo>
                    <a:pt x="956" y="21"/>
                    <a:pt x="957" y="18"/>
                    <a:pt x="957" y="18"/>
                  </a:cubicBezTo>
                  <a:cubicBezTo>
                    <a:pt x="957" y="18"/>
                    <a:pt x="959" y="20"/>
                    <a:pt x="959" y="20"/>
                  </a:cubicBezTo>
                  <a:cubicBezTo>
                    <a:pt x="960" y="20"/>
                    <a:pt x="961" y="18"/>
                    <a:pt x="961" y="18"/>
                  </a:cubicBezTo>
                  <a:cubicBezTo>
                    <a:pt x="962" y="17"/>
                    <a:pt x="962" y="16"/>
                    <a:pt x="963" y="16"/>
                  </a:cubicBezTo>
                  <a:cubicBezTo>
                    <a:pt x="963" y="15"/>
                    <a:pt x="965" y="14"/>
                    <a:pt x="964" y="13"/>
                  </a:cubicBezTo>
                  <a:cubicBezTo>
                    <a:pt x="964" y="13"/>
                    <a:pt x="962" y="12"/>
                    <a:pt x="962" y="12"/>
                  </a:cubicBezTo>
                  <a:cubicBezTo>
                    <a:pt x="963" y="11"/>
                    <a:pt x="964" y="10"/>
                    <a:pt x="964" y="9"/>
                  </a:cubicBezTo>
                  <a:cubicBezTo>
                    <a:pt x="965" y="9"/>
                    <a:pt x="965" y="11"/>
                    <a:pt x="966" y="11"/>
                  </a:cubicBezTo>
                  <a:cubicBezTo>
                    <a:pt x="966" y="12"/>
                    <a:pt x="968" y="12"/>
                    <a:pt x="968" y="13"/>
                  </a:cubicBezTo>
                  <a:cubicBezTo>
                    <a:pt x="968" y="13"/>
                    <a:pt x="967" y="15"/>
                    <a:pt x="967" y="15"/>
                  </a:cubicBezTo>
                  <a:cubicBezTo>
                    <a:pt x="966" y="16"/>
                    <a:pt x="965" y="17"/>
                    <a:pt x="965" y="17"/>
                  </a:cubicBezTo>
                  <a:cubicBezTo>
                    <a:pt x="965" y="18"/>
                    <a:pt x="964" y="19"/>
                    <a:pt x="963" y="20"/>
                  </a:cubicBezTo>
                  <a:cubicBezTo>
                    <a:pt x="963" y="20"/>
                    <a:pt x="962" y="21"/>
                    <a:pt x="962" y="22"/>
                  </a:cubicBezTo>
                  <a:cubicBezTo>
                    <a:pt x="962" y="22"/>
                    <a:pt x="964" y="23"/>
                    <a:pt x="964" y="24"/>
                  </a:cubicBezTo>
                  <a:cubicBezTo>
                    <a:pt x="964" y="24"/>
                    <a:pt x="962" y="25"/>
                    <a:pt x="962" y="26"/>
                  </a:cubicBezTo>
                  <a:cubicBezTo>
                    <a:pt x="962" y="26"/>
                    <a:pt x="964" y="27"/>
                    <a:pt x="964" y="27"/>
                  </a:cubicBezTo>
                  <a:cubicBezTo>
                    <a:pt x="965" y="26"/>
                    <a:pt x="967" y="24"/>
                    <a:pt x="968" y="23"/>
                  </a:cubicBezTo>
                  <a:cubicBezTo>
                    <a:pt x="968" y="22"/>
                    <a:pt x="969" y="22"/>
                    <a:pt x="969" y="21"/>
                  </a:cubicBezTo>
                  <a:cubicBezTo>
                    <a:pt x="971" y="19"/>
                    <a:pt x="972" y="18"/>
                    <a:pt x="973" y="16"/>
                  </a:cubicBezTo>
                  <a:cubicBezTo>
                    <a:pt x="974" y="17"/>
                    <a:pt x="976" y="19"/>
                    <a:pt x="977" y="20"/>
                  </a:cubicBezTo>
                  <a:cubicBezTo>
                    <a:pt x="977" y="20"/>
                    <a:pt x="976" y="21"/>
                    <a:pt x="976" y="22"/>
                  </a:cubicBezTo>
                  <a:cubicBezTo>
                    <a:pt x="976" y="22"/>
                    <a:pt x="978" y="23"/>
                    <a:pt x="978" y="24"/>
                  </a:cubicBezTo>
                  <a:cubicBezTo>
                    <a:pt x="978" y="24"/>
                    <a:pt x="976" y="26"/>
                    <a:pt x="976" y="26"/>
                  </a:cubicBezTo>
                  <a:cubicBezTo>
                    <a:pt x="976" y="26"/>
                    <a:pt x="974" y="24"/>
                    <a:pt x="974" y="24"/>
                  </a:cubicBezTo>
                  <a:cubicBezTo>
                    <a:pt x="974" y="24"/>
                    <a:pt x="972" y="26"/>
                    <a:pt x="972" y="26"/>
                  </a:cubicBezTo>
                  <a:cubicBezTo>
                    <a:pt x="972" y="27"/>
                    <a:pt x="971" y="28"/>
                    <a:pt x="971" y="29"/>
                  </a:cubicBezTo>
                  <a:cubicBezTo>
                    <a:pt x="972" y="30"/>
                    <a:pt x="973" y="31"/>
                    <a:pt x="975" y="32"/>
                  </a:cubicBezTo>
                  <a:cubicBezTo>
                    <a:pt x="976" y="33"/>
                    <a:pt x="976" y="33"/>
                    <a:pt x="977" y="34"/>
                  </a:cubicBezTo>
                  <a:cubicBezTo>
                    <a:pt x="978" y="32"/>
                    <a:pt x="979" y="31"/>
                    <a:pt x="981" y="29"/>
                  </a:cubicBezTo>
                  <a:cubicBezTo>
                    <a:pt x="981" y="29"/>
                    <a:pt x="982" y="28"/>
                    <a:pt x="982" y="27"/>
                  </a:cubicBezTo>
                  <a:cubicBezTo>
                    <a:pt x="983" y="27"/>
                    <a:pt x="984" y="25"/>
                    <a:pt x="984" y="25"/>
                  </a:cubicBezTo>
                  <a:cubicBezTo>
                    <a:pt x="984" y="25"/>
                    <a:pt x="982" y="23"/>
                    <a:pt x="982" y="23"/>
                  </a:cubicBezTo>
                  <a:cubicBezTo>
                    <a:pt x="982" y="23"/>
                    <a:pt x="983" y="21"/>
                    <a:pt x="983" y="21"/>
                  </a:cubicBezTo>
                  <a:cubicBezTo>
                    <a:pt x="984" y="21"/>
                    <a:pt x="985" y="23"/>
                    <a:pt x="986" y="23"/>
                  </a:cubicBezTo>
                  <a:cubicBezTo>
                    <a:pt x="986" y="22"/>
                    <a:pt x="987" y="21"/>
                    <a:pt x="987" y="20"/>
                  </a:cubicBezTo>
                  <a:cubicBezTo>
                    <a:pt x="989" y="19"/>
                    <a:pt x="990" y="17"/>
                    <a:pt x="991" y="16"/>
                  </a:cubicBezTo>
                  <a:cubicBezTo>
                    <a:pt x="991" y="15"/>
                    <a:pt x="992" y="14"/>
                    <a:pt x="993" y="14"/>
                  </a:cubicBezTo>
                  <a:cubicBezTo>
                    <a:pt x="993" y="13"/>
                    <a:pt x="994" y="12"/>
                    <a:pt x="994" y="11"/>
                  </a:cubicBezTo>
                  <a:cubicBezTo>
                    <a:pt x="994" y="12"/>
                    <a:pt x="996" y="12"/>
                    <a:pt x="996" y="13"/>
                  </a:cubicBezTo>
                  <a:cubicBezTo>
                    <a:pt x="997" y="14"/>
                    <a:pt x="995" y="15"/>
                    <a:pt x="995" y="15"/>
                  </a:cubicBezTo>
                  <a:cubicBezTo>
                    <a:pt x="994" y="16"/>
                    <a:pt x="994" y="17"/>
                    <a:pt x="993" y="18"/>
                  </a:cubicBezTo>
                  <a:cubicBezTo>
                    <a:pt x="993" y="18"/>
                    <a:pt x="992" y="19"/>
                    <a:pt x="991" y="20"/>
                  </a:cubicBezTo>
                  <a:cubicBezTo>
                    <a:pt x="991" y="21"/>
                    <a:pt x="990" y="21"/>
                    <a:pt x="990" y="22"/>
                  </a:cubicBezTo>
                  <a:cubicBezTo>
                    <a:pt x="989" y="23"/>
                    <a:pt x="988" y="24"/>
                    <a:pt x="988" y="24"/>
                  </a:cubicBezTo>
                  <a:cubicBezTo>
                    <a:pt x="988" y="25"/>
                    <a:pt x="990" y="26"/>
                    <a:pt x="990" y="26"/>
                  </a:cubicBezTo>
                  <a:cubicBezTo>
                    <a:pt x="990" y="26"/>
                    <a:pt x="988" y="28"/>
                    <a:pt x="988" y="28"/>
                  </a:cubicBezTo>
                  <a:cubicBezTo>
                    <a:pt x="989" y="28"/>
                    <a:pt x="990" y="30"/>
                    <a:pt x="991" y="30"/>
                  </a:cubicBezTo>
                  <a:cubicBezTo>
                    <a:pt x="991" y="30"/>
                    <a:pt x="992" y="28"/>
                    <a:pt x="992" y="28"/>
                  </a:cubicBezTo>
                  <a:cubicBezTo>
                    <a:pt x="993" y="28"/>
                    <a:pt x="994" y="29"/>
                    <a:pt x="995" y="29"/>
                  </a:cubicBezTo>
                  <a:cubicBezTo>
                    <a:pt x="995" y="30"/>
                    <a:pt x="996" y="31"/>
                    <a:pt x="997" y="31"/>
                  </a:cubicBezTo>
                  <a:cubicBezTo>
                    <a:pt x="997" y="30"/>
                    <a:pt x="998" y="30"/>
                    <a:pt x="999" y="29"/>
                  </a:cubicBezTo>
                  <a:cubicBezTo>
                    <a:pt x="999" y="29"/>
                    <a:pt x="1000" y="27"/>
                    <a:pt x="1000" y="27"/>
                  </a:cubicBezTo>
                  <a:cubicBezTo>
                    <a:pt x="1000" y="26"/>
                    <a:pt x="998" y="25"/>
                    <a:pt x="998" y="25"/>
                  </a:cubicBezTo>
                  <a:cubicBezTo>
                    <a:pt x="997" y="24"/>
                    <a:pt x="997" y="24"/>
                    <a:pt x="996" y="23"/>
                  </a:cubicBezTo>
                  <a:cubicBezTo>
                    <a:pt x="997" y="22"/>
                    <a:pt x="998" y="20"/>
                    <a:pt x="999" y="19"/>
                  </a:cubicBezTo>
                  <a:cubicBezTo>
                    <a:pt x="1000" y="18"/>
                    <a:pt x="1000" y="17"/>
                    <a:pt x="1001" y="17"/>
                  </a:cubicBezTo>
                  <a:cubicBezTo>
                    <a:pt x="1001" y="16"/>
                    <a:pt x="1002" y="14"/>
                    <a:pt x="1003" y="14"/>
                  </a:cubicBezTo>
                  <a:cubicBezTo>
                    <a:pt x="1003" y="14"/>
                    <a:pt x="1005" y="16"/>
                    <a:pt x="1005" y="16"/>
                  </a:cubicBezTo>
                  <a:cubicBezTo>
                    <a:pt x="1005" y="16"/>
                    <a:pt x="1003" y="18"/>
                    <a:pt x="1003" y="18"/>
                  </a:cubicBezTo>
                  <a:cubicBezTo>
                    <a:pt x="1003" y="19"/>
                    <a:pt x="1002" y="20"/>
                    <a:pt x="1001" y="20"/>
                  </a:cubicBezTo>
                  <a:cubicBezTo>
                    <a:pt x="1001" y="21"/>
                    <a:pt x="1000" y="22"/>
                    <a:pt x="1000" y="23"/>
                  </a:cubicBezTo>
                  <a:cubicBezTo>
                    <a:pt x="1000" y="23"/>
                    <a:pt x="1002" y="24"/>
                    <a:pt x="1002" y="24"/>
                  </a:cubicBezTo>
                  <a:cubicBezTo>
                    <a:pt x="1002" y="25"/>
                    <a:pt x="1000" y="26"/>
                    <a:pt x="1000" y="27"/>
                  </a:cubicBezTo>
                  <a:cubicBezTo>
                    <a:pt x="1001" y="27"/>
                    <a:pt x="1002" y="28"/>
                    <a:pt x="1003" y="28"/>
                  </a:cubicBezTo>
                  <a:cubicBezTo>
                    <a:pt x="1003" y="29"/>
                    <a:pt x="1005" y="30"/>
                    <a:pt x="1005" y="30"/>
                  </a:cubicBezTo>
                  <a:cubicBezTo>
                    <a:pt x="1005" y="31"/>
                    <a:pt x="1003" y="32"/>
                    <a:pt x="1003" y="32"/>
                  </a:cubicBezTo>
                  <a:cubicBezTo>
                    <a:pt x="1003" y="33"/>
                    <a:pt x="1005" y="33"/>
                    <a:pt x="1005" y="34"/>
                  </a:cubicBezTo>
                  <a:cubicBezTo>
                    <a:pt x="1005" y="35"/>
                    <a:pt x="1003" y="36"/>
                    <a:pt x="1004" y="36"/>
                  </a:cubicBezTo>
                  <a:cubicBezTo>
                    <a:pt x="1004" y="37"/>
                    <a:pt x="1006" y="37"/>
                    <a:pt x="1006" y="38"/>
                  </a:cubicBezTo>
                  <a:cubicBezTo>
                    <a:pt x="1006" y="37"/>
                    <a:pt x="1007" y="36"/>
                    <a:pt x="1008" y="36"/>
                  </a:cubicBezTo>
                  <a:cubicBezTo>
                    <a:pt x="1008" y="35"/>
                    <a:pt x="1009" y="34"/>
                    <a:pt x="1009" y="33"/>
                  </a:cubicBezTo>
                  <a:cubicBezTo>
                    <a:pt x="1009" y="33"/>
                    <a:pt x="1007" y="32"/>
                    <a:pt x="1007" y="32"/>
                  </a:cubicBezTo>
                  <a:cubicBezTo>
                    <a:pt x="1007" y="31"/>
                    <a:pt x="1005" y="31"/>
                    <a:pt x="1005" y="30"/>
                  </a:cubicBezTo>
                  <a:cubicBezTo>
                    <a:pt x="1005" y="30"/>
                    <a:pt x="1006" y="28"/>
                    <a:pt x="1006" y="28"/>
                  </a:cubicBezTo>
                  <a:cubicBezTo>
                    <a:pt x="1007" y="27"/>
                    <a:pt x="1008" y="26"/>
                    <a:pt x="1008" y="26"/>
                  </a:cubicBezTo>
                  <a:cubicBezTo>
                    <a:pt x="1009" y="26"/>
                    <a:pt x="1010" y="27"/>
                    <a:pt x="1010" y="27"/>
                  </a:cubicBezTo>
                  <a:cubicBezTo>
                    <a:pt x="1011" y="28"/>
                    <a:pt x="1012" y="29"/>
                    <a:pt x="1013" y="29"/>
                  </a:cubicBezTo>
                  <a:cubicBezTo>
                    <a:pt x="1013" y="29"/>
                    <a:pt x="1014" y="31"/>
                    <a:pt x="1015" y="31"/>
                  </a:cubicBezTo>
                  <a:cubicBezTo>
                    <a:pt x="1015" y="31"/>
                    <a:pt x="1016" y="29"/>
                    <a:pt x="1017" y="28"/>
                  </a:cubicBezTo>
                  <a:cubicBezTo>
                    <a:pt x="1017" y="28"/>
                    <a:pt x="1018" y="27"/>
                    <a:pt x="1018" y="26"/>
                  </a:cubicBezTo>
                  <a:cubicBezTo>
                    <a:pt x="1019" y="26"/>
                    <a:pt x="1020" y="28"/>
                    <a:pt x="1021" y="28"/>
                  </a:cubicBezTo>
                  <a:cubicBezTo>
                    <a:pt x="1021" y="28"/>
                    <a:pt x="1022" y="26"/>
                    <a:pt x="1022" y="26"/>
                  </a:cubicBezTo>
                  <a:cubicBezTo>
                    <a:pt x="1022" y="26"/>
                    <a:pt x="1024" y="23"/>
                    <a:pt x="1024" y="23"/>
                  </a:cubicBezTo>
                  <a:cubicBezTo>
                    <a:pt x="1024" y="24"/>
                    <a:pt x="1026" y="25"/>
                    <a:pt x="1026" y="25"/>
                  </a:cubicBezTo>
                  <a:cubicBezTo>
                    <a:pt x="1026" y="26"/>
                    <a:pt x="1024" y="27"/>
                    <a:pt x="1024" y="27"/>
                  </a:cubicBezTo>
                  <a:cubicBezTo>
                    <a:pt x="1025" y="28"/>
                    <a:pt x="1027" y="28"/>
                    <a:pt x="1027" y="29"/>
                  </a:cubicBezTo>
                  <a:cubicBezTo>
                    <a:pt x="1027" y="30"/>
                    <a:pt x="1025" y="31"/>
                    <a:pt x="1025" y="31"/>
                  </a:cubicBezTo>
                  <a:cubicBezTo>
                    <a:pt x="1025" y="32"/>
                    <a:pt x="1027" y="32"/>
                    <a:pt x="1027" y="33"/>
                  </a:cubicBezTo>
                  <a:cubicBezTo>
                    <a:pt x="1028" y="32"/>
                    <a:pt x="1028" y="32"/>
                    <a:pt x="1029" y="31"/>
                  </a:cubicBezTo>
                  <a:cubicBezTo>
                    <a:pt x="1029" y="31"/>
                    <a:pt x="1030" y="29"/>
                    <a:pt x="1031" y="29"/>
                  </a:cubicBezTo>
                  <a:cubicBezTo>
                    <a:pt x="1031" y="29"/>
                    <a:pt x="1033" y="30"/>
                    <a:pt x="1033" y="30"/>
                  </a:cubicBezTo>
                  <a:cubicBezTo>
                    <a:pt x="1033" y="30"/>
                    <a:pt x="1034" y="29"/>
                    <a:pt x="1035" y="28"/>
                  </a:cubicBezTo>
                  <a:cubicBezTo>
                    <a:pt x="1035" y="27"/>
                    <a:pt x="1036" y="27"/>
                    <a:pt x="1036" y="26"/>
                  </a:cubicBezTo>
                  <a:cubicBezTo>
                    <a:pt x="1037" y="25"/>
                    <a:pt x="1037" y="24"/>
                    <a:pt x="1038" y="24"/>
                  </a:cubicBezTo>
                  <a:cubicBezTo>
                    <a:pt x="1038" y="23"/>
                    <a:pt x="1039" y="21"/>
                    <a:pt x="1040" y="21"/>
                  </a:cubicBezTo>
                  <a:cubicBezTo>
                    <a:pt x="1040" y="21"/>
                    <a:pt x="1041" y="23"/>
                    <a:pt x="1042" y="23"/>
                  </a:cubicBezTo>
                  <a:cubicBezTo>
                    <a:pt x="1042" y="24"/>
                    <a:pt x="1044" y="24"/>
                    <a:pt x="1044" y="25"/>
                  </a:cubicBezTo>
                  <a:cubicBezTo>
                    <a:pt x="1044" y="25"/>
                    <a:pt x="1043" y="27"/>
                    <a:pt x="1042" y="27"/>
                  </a:cubicBezTo>
                  <a:cubicBezTo>
                    <a:pt x="1042" y="28"/>
                    <a:pt x="1041" y="28"/>
                    <a:pt x="1041" y="29"/>
                  </a:cubicBezTo>
                  <a:cubicBezTo>
                    <a:pt x="1040" y="29"/>
                    <a:pt x="1039" y="27"/>
                    <a:pt x="1038" y="28"/>
                  </a:cubicBezTo>
                  <a:cubicBezTo>
                    <a:pt x="1038" y="28"/>
                    <a:pt x="1037" y="29"/>
                    <a:pt x="1037" y="30"/>
                  </a:cubicBezTo>
                  <a:cubicBezTo>
                    <a:pt x="1036" y="30"/>
                    <a:pt x="1035" y="32"/>
                    <a:pt x="1035" y="32"/>
                  </a:cubicBezTo>
                  <a:cubicBezTo>
                    <a:pt x="1035" y="33"/>
                    <a:pt x="1037" y="33"/>
                    <a:pt x="1037" y="34"/>
                  </a:cubicBezTo>
                  <a:cubicBezTo>
                    <a:pt x="1037" y="34"/>
                    <a:pt x="1036" y="36"/>
                    <a:pt x="1036" y="36"/>
                  </a:cubicBezTo>
                  <a:cubicBezTo>
                    <a:pt x="1035" y="37"/>
                    <a:pt x="1034" y="37"/>
                    <a:pt x="1034" y="38"/>
                  </a:cubicBezTo>
                  <a:cubicBezTo>
                    <a:pt x="1035" y="38"/>
                    <a:pt x="1035" y="40"/>
                    <a:pt x="1036" y="40"/>
                  </a:cubicBezTo>
                  <a:cubicBezTo>
                    <a:pt x="1036" y="40"/>
                    <a:pt x="1038" y="38"/>
                    <a:pt x="1038" y="38"/>
                  </a:cubicBezTo>
                  <a:cubicBezTo>
                    <a:pt x="1038" y="37"/>
                    <a:pt x="1039" y="35"/>
                    <a:pt x="1040" y="35"/>
                  </a:cubicBezTo>
                  <a:cubicBezTo>
                    <a:pt x="1040" y="35"/>
                    <a:pt x="1041" y="37"/>
                    <a:pt x="1042" y="37"/>
                  </a:cubicBezTo>
                  <a:cubicBezTo>
                    <a:pt x="1042" y="38"/>
                    <a:pt x="1043" y="39"/>
                    <a:pt x="1044" y="39"/>
                  </a:cubicBezTo>
                  <a:cubicBezTo>
                    <a:pt x="1044" y="39"/>
                    <a:pt x="1046" y="41"/>
                    <a:pt x="1046" y="41"/>
                  </a:cubicBezTo>
                  <a:cubicBezTo>
                    <a:pt x="1047" y="40"/>
                    <a:pt x="1048" y="39"/>
                    <a:pt x="1048" y="38"/>
                  </a:cubicBezTo>
                  <a:cubicBezTo>
                    <a:pt x="1049" y="38"/>
                    <a:pt x="1049" y="37"/>
                    <a:pt x="1050" y="36"/>
                  </a:cubicBezTo>
                  <a:cubicBezTo>
                    <a:pt x="1051" y="37"/>
                    <a:pt x="1053" y="38"/>
                    <a:pt x="1054" y="39"/>
                  </a:cubicBezTo>
                  <a:cubicBezTo>
                    <a:pt x="1053" y="41"/>
                    <a:pt x="1052" y="42"/>
                    <a:pt x="1051" y="44"/>
                  </a:cubicBezTo>
                  <a:cubicBezTo>
                    <a:pt x="1050" y="44"/>
                    <a:pt x="1050" y="46"/>
                    <a:pt x="1049" y="46"/>
                  </a:cubicBezTo>
                  <a:cubicBezTo>
                    <a:pt x="1048" y="46"/>
                    <a:pt x="1047" y="44"/>
                    <a:pt x="1047" y="44"/>
                  </a:cubicBezTo>
                  <a:cubicBezTo>
                    <a:pt x="1046" y="45"/>
                    <a:pt x="1046" y="47"/>
                    <a:pt x="1045" y="47"/>
                  </a:cubicBezTo>
                  <a:cubicBezTo>
                    <a:pt x="1044" y="47"/>
                    <a:pt x="1043" y="45"/>
                    <a:pt x="1043" y="45"/>
                  </a:cubicBezTo>
                  <a:cubicBezTo>
                    <a:pt x="1042" y="45"/>
                    <a:pt x="1042" y="47"/>
                    <a:pt x="1041" y="47"/>
                  </a:cubicBezTo>
                  <a:cubicBezTo>
                    <a:pt x="1041" y="48"/>
                    <a:pt x="1043" y="48"/>
                    <a:pt x="1043" y="49"/>
                  </a:cubicBezTo>
                  <a:cubicBezTo>
                    <a:pt x="1043" y="49"/>
                    <a:pt x="1041" y="51"/>
                    <a:pt x="1042" y="51"/>
                  </a:cubicBezTo>
                  <a:cubicBezTo>
                    <a:pt x="1042" y="51"/>
                    <a:pt x="1044" y="53"/>
                    <a:pt x="1044" y="53"/>
                  </a:cubicBezTo>
                  <a:cubicBezTo>
                    <a:pt x="1044" y="53"/>
                    <a:pt x="1045" y="51"/>
                    <a:pt x="1046" y="51"/>
                  </a:cubicBezTo>
                  <a:cubicBezTo>
                    <a:pt x="1046" y="51"/>
                    <a:pt x="1047" y="52"/>
                    <a:pt x="1048" y="52"/>
                  </a:cubicBezTo>
                  <a:cubicBezTo>
                    <a:pt x="1048" y="52"/>
                    <a:pt x="1049" y="50"/>
                    <a:pt x="1050" y="50"/>
                  </a:cubicBezTo>
                  <a:cubicBezTo>
                    <a:pt x="1050" y="50"/>
                    <a:pt x="1051" y="52"/>
                    <a:pt x="1052" y="52"/>
                  </a:cubicBezTo>
                  <a:cubicBezTo>
                    <a:pt x="1052" y="52"/>
                    <a:pt x="1053" y="50"/>
                    <a:pt x="1053" y="50"/>
                  </a:cubicBezTo>
                  <a:cubicBezTo>
                    <a:pt x="1054" y="49"/>
                    <a:pt x="1055" y="48"/>
                    <a:pt x="1055" y="47"/>
                  </a:cubicBezTo>
                  <a:cubicBezTo>
                    <a:pt x="1056" y="47"/>
                    <a:pt x="1057" y="46"/>
                    <a:pt x="1057" y="45"/>
                  </a:cubicBezTo>
                  <a:cubicBezTo>
                    <a:pt x="1057" y="45"/>
                    <a:pt x="1055" y="44"/>
                    <a:pt x="1055" y="43"/>
                  </a:cubicBezTo>
                  <a:cubicBezTo>
                    <a:pt x="1055" y="43"/>
                    <a:pt x="1056" y="42"/>
                    <a:pt x="1056" y="41"/>
                  </a:cubicBezTo>
                  <a:cubicBezTo>
                    <a:pt x="1056" y="41"/>
                    <a:pt x="1054" y="40"/>
                    <a:pt x="1054" y="39"/>
                  </a:cubicBezTo>
                  <a:cubicBezTo>
                    <a:pt x="1054" y="39"/>
                    <a:pt x="1056" y="38"/>
                    <a:pt x="1056" y="37"/>
                  </a:cubicBezTo>
                  <a:cubicBezTo>
                    <a:pt x="1056" y="36"/>
                    <a:pt x="1057" y="36"/>
                    <a:pt x="1058" y="35"/>
                  </a:cubicBezTo>
                  <a:cubicBezTo>
                    <a:pt x="1058" y="35"/>
                    <a:pt x="1060" y="37"/>
                    <a:pt x="1060" y="37"/>
                  </a:cubicBezTo>
                  <a:cubicBezTo>
                    <a:pt x="1060" y="37"/>
                    <a:pt x="1062" y="38"/>
                    <a:pt x="1062" y="38"/>
                  </a:cubicBezTo>
                  <a:cubicBezTo>
                    <a:pt x="1062" y="38"/>
                    <a:pt x="1064" y="36"/>
                    <a:pt x="1064" y="36"/>
                  </a:cubicBezTo>
                  <a:cubicBezTo>
                    <a:pt x="1064" y="36"/>
                    <a:pt x="1061" y="35"/>
                    <a:pt x="1061" y="34"/>
                  </a:cubicBezTo>
                  <a:cubicBezTo>
                    <a:pt x="1061" y="34"/>
                    <a:pt x="1063" y="33"/>
                    <a:pt x="1063" y="32"/>
                  </a:cubicBezTo>
                  <a:cubicBezTo>
                    <a:pt x="1064" y="31"/>
                    <a:pt x="1065" y="29"/>
                    <a:pt x="1067" y="28"/>
                  </a:cubicBezTo>
                  <a:cubicBezTo>
                    <a:pt x="1067" y="28"/>
                    <a:pt x="1069" y="29"/>
                    <a:pt x="1069" y="29"/>
                  </a:cubicBezTo>
                  <a:cubicBezTo>
                    <a:pt x="1069" y="30"/>
                    <a:pt x="1067" y="31"/>
                    <a:pt x="1067" y="32"/>
                  </a:cubicBezTo>
                  <a:cubicBezTo>
                    <a:pt x="1067" y="32"/>
                    <a:pt x="1069" y="33"/>
                    <a:pt x="1069" y="33"/>
                  </a:cubicBezTo>
                  <a:cubicBezTo>
                    <a:pt x="1069" y="34"/>
                    <a:pt x="1068" y="35"/>
                    <a:pt x="1068" y="36"/>
                  </a:cubicBezTo>
                  <a:cubicBezTo>
                    <a:pt x="1067" y="36"/>
                    <a:pt x="1066" y="37"/>
                    <a:pt x="1066" y="38"/>
                  </a:cubicBezTo>
                  <a:cubicBezTo>
                    <a:pt x="1065" y="39"/>
                    <a:pt x="1065" y="40"/>
                    <a:pt x="1064" y="40"/>
                  </a:cubicBezTo>
                  <a:cubicBezTo>
                    <a:pt x="1064" y="40"/>
                    <a:pt x="1063" y="42"/>
                    <a:pt x="1063" y="42"/>
                  </a:cubicBezTo>
                  <a:cubicBezTo>
                    <a:pt x="1062" y="42"/>
                    <a:pt x="1060" y="41"/>
                    <a:pt x="1060" y="41"/>
                  </a:cubicBezTo>
                  <a:cubicBezTo>
                    <a:pt x="1060" y="41"/>
                    <a:pt x="1058" y="42"/>
                    <a:pt x="1059" y="43"/>
                  </a:cubicBezTo>
                  <a:cubicBezTo>
                    <a:pt x="1059" y="43"/>
                    <a:pt x="1060" y="44"/>
                    <a:pt x="1061" y="45"/>
                  </a:cubicBezTo>
                  <a:cubicBezTo>
                    <a:pt x="1061" y="45"/>
                    <a:pt x="1063" y="46"/>
                    <a:pt x="1063" y="46"/>
                  </a:cubicBezTo>
                  <a:cubicBezTo>
                    <a:pt x="1063" y="47"/>
                    <a:pt x="1062" y="48"/>
                    <a:pt x="1061" y="49"/>
                  </a:cubicBezTo>
                  <a:cubicBezTo>
                    <a:pt x="1061" y="49"/>
                    <a:pt x="1060" y="50"/>
                    <a:pt x="1060" y="51"/>
                  </a:cubicBezTo>
                  <a:cubicBezTo>
                    <a:pt x="1059" y="51"/>
                    <a:pt x="1058" y="53"/>
                    <a:pt x="1058" y="53"/>
                  </a:cubicBezTo>
                  <a:cubicBezTo>
                    <a:pt x="1058" y="54"/>
                    <a:pt x="1056" y="55"/>
                    <a:pt x="1056" y="55"/>
                  </a:cubicBezTo>
                  <a:cubicBezTo>
                    <a:pt x="1056" y="55"/>
                    <a:pt x="1058" y="57"/>
                    <a:pt x="1058" y="57"/>
                  </a:cubicBezTo>
                  <a:cubicBezTo>
                    <a:pt x="1059" y="57"/>
                    <a:pt x="1060" y="55"/>
                    <a:pt x="1060" y="55"/>
                  </a:cubicBezTo>
                  <a:cubicBezTo>
                    <a:pt x="1061" y="55"/>
                    <a:pt x="1062" y="56"/>
                    <a:pt x="1062" y="56"/>
                  </a:cubicBezTo>
                  <a:cubicBezTo>
                    <a:pt x="1063" y="57"/>
                    <a:pt x="1065" y="58"/>
                    <a:pt x="1065" y="58"/>
                  </a:cubicBezTo>
                  <a:cubicBezTo>
                    <a:pt x="1065" y="59"/>
                    <a:pt x="1063" y="60"/>
                    <a:pt x="1063" y="60"/>
                  </a:cubicBezTo>
                  <a:cubicBezTo>
                    <a:pt x="1062" y="62"/>
                    <a:pt x="1061" y="63"/>
                    <a:pt x="1060" y="65"/>
                  </a:cubicBezTo>
                  <a:cubicBezTo>
                    <a:pt x="1058" y="64"/>
                    <a:pt x="1057" y="63"/>
                    <a:pt x="1055" y="61"/>
                  </a:cubicBezTo>
                  <a:cubicBezTo>
                    <a:pt x="1055" y="61"/>
                    <a:pt x="1057" y="60"/>
                    <a:pt x="1057" y="59"/>
                  </a:cubicBezTo>
                  <a:cubicBezTo>
                    <a:pt x="1057" y="59"/>
                    <a:pt x="1054" y="58"/>
                    <a:pt x="1055" y="57"/>
                  </a:cubicBezTo>
                  <a:cubicBezTo>
                    <a:pt x="1055" y="57"/>
                    <a:pt x="1056" y="56"/>
                    <a:pt x="1056" y="55"/>
                  </a:cubicBezTo>
                  <a:cubicBezTo>
                    <a:pt x="1056" y="55"/>
                    <a:pt x="1055" y="54"/>
                    <a:pt x="1054" y="53"/>
                  </a:cubicBezTo>
                  <a:cubicBezTo>
                    <a:pt x="1053" y="53"/>
                    <a:pt x="1052" y="52"/>
                    <a:pt x="1052" y="52"/>
                  </a:cubicBezTo>
                  <a:cubicBezTo>
                    <a:pt x="1051" y="53"/>
                    <a:pt x="1049" y="55"/>
                    <a:pt x="1048" y="56"/>
                  </a:cubicBezTo>
                  <a:cubicBezTo>
                    <a:pt x="1049" y="57"/>
                    <a:pt x="1050" y="57"/>
                    <a:pt x="1051" y="58"/>
                  </a:cubicBezTo>
                  <a:cubicBezTo>
                    <a:pt x="1051" y="58"/>
                    <a:pt x="1053" y="59"/>
                    <a:pt x="1053" y="60"/>
                  </a:cubicBezTo>
                  <a:cubicBezTo>
                    <a:pt x="1053" y="60"/>
                    <a:pt x="1051" y="62"/>
                    <a:pt x="1051" y="62"/>
                  </a:cubicBezTo>
                  <a:cubicBezTo>
                    <a:pt x="1051" y="62"/>
                    <a:pt x="1049" y="64"/>
                    <a:pt x="1049" y="64"/>
                  </a:cubicBezTo>
                  <a:cubicBezTo>
                    <a:pt x="1049" y="64"/>
                    <a:pt x="1051" y="66"/>
                    <a:pt x="1052" y="66"/>
                  </a:cubicBezTo>
                  <a:cubicBezTo>
                    <a:pt x="1052" y="66"/>
                    <a:pt x="1054" y="67"/>
                    <a:pt x="1054" y="68"/>
                  </a:cubicBezTo>
                  <a:cubicBezTo>
                    <a:pt x="1054" y="68"/>
                    <a:pt x="1052" y="70"/>
                    <a:pt x="1052" y="70"/>
                  </a:cubicBezTo>
                  <a:cubicBezTo>
                    <a:pt x="1052" y="70"/>
                    <a:pt x="1050" y="68"/>
                    <a:pt x="1050" y="68"/>
                  </a:cubicBezTo>
                  <a:cubicBezTo>
                    <a:pt x="1049" y="68"/>
                    <a:pt x="1049" y="70"/>
                    <a:pt x="1048" y="70"/>
                  </a:cubicBezTo>
                  <a:cubicBezTo>
                    <a:pt x="1048" y="71"/>
                    <a:pt x="1047" y="72"/>
                    <a:pt x="1047" y="73"/>
                  </a:cubicBezTo>
                  <a:cubicBezTo>
                    <a:pt x="1047" y="73"/>
                    <a:pt x="1048" y="74"/>
                    <a:pt x="1049" y="74"/>
                  </a:cubicBezTo>
                  <a:cubicBezTo>
                    <a:pt x="1049" y="74"/>
                    <a:pt x="1047" y="76"/>
                    <a:pt x="1047" y="76"/>
                  </a:cubicBezTo>
                  <a:cubicBezTo>
                    <a:pt x="1047" y="76"/>
                    <a:pt x="1045" y="75"/>
                    <a:pt x="1045" y="75"/>
                  </a:cubicBezTo>
                  <a:cubicBezTo>
                    <a:pt x="1045" y="74"/>
                    <a:pt x="1047" y="73"/>
                    <a:pt x="1047" y="73"/>
                  </a:cubicBezTo>
                  <a:cubicBezTo>
                    <a:pt x="1046" y="72"/>
                    <a:pt x="1044" y="71"/>
                    <a:pt x="1044" y="71"/>
                  </a:cubicBezTo>
                  <a:cubicBezTo>
                    <a:pt x="1044" y="70"/>
                    <a:pt x="1046" y="69"/>
                    <a:pt x="1046" y="69"/>
                  </a:cubicBezTo>
                  <a:cubicBezTo>
                    <a:pt x="1046" y="68"/>
                    <a:pt x="1044" y="68"/>
                    <a:pt x="1044" y="67"/>
                  </a:cubicBezTo>
                  <a:cubicBezTo>
                    <a:pt x="1044" y="66"/>
                    <a:pt x="1046" y="65"/>
                    <a:pt x="1045" y="65"/>
                  </a:cubicBezTo>
                  <a:cubicBezTo>
                    <a:pt x="1045" y="64"/>
                    <a:pt x="1043" y="64"/>
                    <a:pt x="1043" y="63"/>
                  </a:cubicBezTo>
                  <a:cubicBezTo>
                    <a:pt x="1043" y="62"/>
                    <a:pt x="1045" y="61"/>
                    <a:pt x="1045" y="61"/>
                  </a:cubicBezTo>
                  <a:cubicBezTo>
                    <a:pt x="1045" y="60"/>
                    <a:pt x="1043" y="60"/>
                    <a:pt x="1043" y="59"/>
                  </a:cubicBezTo>
                  <a:cubicBezTo>
                    <a:pt x="1042" y="61"/>
                    <a:pt x="1040" y="62"/>
                    <a:pt x="1039" y="63"/>
                  </a:cubicBezTo>
                  <a:cubicBezTo>
                    <a:pt x="1039" y="64"/>
                    <a:pt x="1038" y="65"/>
                    <a:pt x="1038" y="66"/>
                  </a:cubicBezTo>
                  <a:cubicBezTo>
                    <a:pt x="1037" y="66"/>
                    <a:pt x="1036" y="68"/>
                    <a:pt x="1036" y="68"/>
                  </a:cubicBezTo>
                  <a:cubicBezTo>
                    <a:pt x="1036" y="68"/>
                    <a:pt x="1034" y="66"/>
                    <a:pt x="1034" y="66"/>
                  </a:cubicBezTo>
                  <a:cubicBezTo>
                    <a:pt x="1033" y="67"/>
                    <a:pt x="1032" y="68"/>
                    <a:pt x="1032" y="68"/>
                  </a:cubicBezTo>
                  <a:cubicBezTo>
                    <a:pt x="1032" y="69"/>
                    <a:pt x="1034" y="70"/>
                    <a:pt x="1034" y="70"/>
                  </a:cubicBezTo>
                  <a:cubicBezTo>
                    <a:pt x="1034" y="71"/>
                    <a:pt x="1033" y="72"/>
                    <a:pt x="1032" y="72"/>
                  </a:cubicBezTo>
                  <a:cubicBezTo>
                    <a:pt x="1032" y="73"/>
                    <a:pt x="1031" y="74"/>
                    <a:pt x="1031" y="75"/>
                  </a:cubicBezTo>
                  <a:cubicBezTo>
                    <a:pt x="1030" y="75"/>
                    <a:pt x="1030" y="76"/>
                    <a:pt x="1029" y="77"/>
                  </a:cubicBezTo>
                  <a:cubicBezTo>
                    <a:pt x="1028" y="76"/>
                    <a:pt x="1026" y="75"/>
                    <a:pt x="1025" y="73"/>
                  </a:cubicBezTo>
                  <a:cubicBezTo>
                    <a:pt x="1025" y="73"/>
                    <a:pt x="1026" y="72"/>
                    <a:pt x="1026" y="71"/>
                  </a:cubicBezTo>
                  <a:cubicBezTo>
                    <a:pt x="1027" y="71"/>
                    <a:pt x="1028" y="69"/>
                    <a:pt x="1028" y="69"/>
                  </a:cubicBezTo>
                  <a:cubicBezTo>
                    <a:pt x="1028" y="69"/>
                    <a:pt x="1026" y="68"/>
                    <a:pt x="1026" y="67"/>
                  </a:cubicBezTo>
                  <a:cubicBezTo>
                    <a:pt x="1025" y="67"/>
                    <a:pt x="1024" y="66"/>
                    <a:pt x="1024" y="66"/>
                  </a:cubicBezTo>
                  <a:cubicBezTo>
                    <a:pt x="1023" y="66"/>
                    <a:pt x="1022" y="68"/>
                    <a:pt x="1022" y="68"/>
                  </a:cubicBezTo>
                  <a:cubicBezTo>
                    <a:pt x="1022" y="68"/>
                    <a:pt x="1020" y="70"/>
                    <a:pt x="1020" y="70"/>
                  </a:cubicBezTo>
                  <a:cubicBezTo>
                    <a:pt x="1020" y="70"/>
                    <a:pt x="1018" y="69"/>
                    <a:pt x="1018" y="68"/>
                  </a:cubicBezTo>
                  <a:cubicBezTo>
                    <a:pt x="1018" y="68"/>
                    <a:pt x="1016" y="67"/>
                    <a:pt x="1016" y="67"/>
                  </a:cubicBezTo>
                  <a:cubicBezTo>
                    <a:pt x="1016" y="66"/>
                    <a:pt x="1018" y="65"/>
                    <a:pt x="1017" y="64"/>
                  </a:cubicBezTo>
                  <a:cubicBezTo>
                    <a:pt x="1017" y="64"/>
                    <a:pt x="1016" y="63"/>
                    <a:pt x="1015" y="63"/>
                  </a:cubicBezTo>
                  <a:cubicBezTo>
                    <a:pt x="1014" y="62"/>
                    <a:pt x="1014" y="62"/>
                    <a:pt x="1013" y="61"/>
                  </a:cubicBezTo>
                  <a:cubicBezTo>
                    <a:pt x="1013" y="62"/>
                    <a:pt x="1011" y="63"/>
                    <a:pt x="1011" y="63"/>
                  </a:cubicBezTo>
                  <a:cubicBezTo>
                    <a:pt x="1011" y="64"/>
                    <a:pt x="1013" y="65"/>
                    <a:pt x="1013" y="65"/>
                  </a:cubicBezTo>
                  <a:cubicBezTo>
                    <a:pt x="1014" y="65"/>
                    <a:pt x="1016" y="66"/>
                    <a:pt x="1016" y="67"/>
                  </a:cubicBezTo>
                  <a:cubicBezTo>
                    <a:pt x="1016" y="67"/>
                    <a:pt x="1014" y="68"/>
                    <a:pt x="1014" y="69"/>
                  </a:cubicBezTo>
                  <a:cubicBezTo>
                    <a:pt x="1014" y="69"/>
                    <a:pt x="1013" y="71"/>
                    <a:pt x="1012" y="71"/>
                  </a:cubicBezTo>
                  <a:cubicBezTo>
                    <a:pt x="1012" y="71"/>
                    <a:pt x="1010" y="69"/>
                    <a:pt x="1010" y="69"/>
                  </a:cubicBezTo>
                  <a:cubicBezTo>
                    <a:pt x="1009" y="70"/>
                    <a:pt x="1009" y="71"/>
                    <a:pt x="1008" y="72"/>
                  </a:cubicBezTo>
                  <a:cubicBezTo>
                    <a:pt x="1009" y="72"/>
                    <a:pt x="1010" y="73"/>
                    <a:pt x="1011" y="73"/>
                  </a:cubicBezTo>
                  <a:cubicBezTo>
                    <a:pt x="1010" y="73"/>
                    <a:pt x="1009" y="76"/>
                    <a:pt x="1009" y="76"/>
                  </a:cubicBezTo>
                  <a:cubicBezTo>
                    <a:pt x="1008" y="76"/>
                    <a:pt x="1007" y="74"/>
                    <a:pt x="1007" y="74"/>
                  </a:cubicBezTo>
                  <a:cubicBezTo>
                    <a:pt x="1006" y="74"/>
                    <a:pt x="1004" y="72"/>
                    <a:pt x="1004" y="72"/>
                  </a:cubicBezTo>
                  <a:cubicBezTo>
                    <a:pt x="1004" y="72"/>
                    <a:pt x="1006" y="70"/>
                    <a:pt x="1006" y="70"/>
                  </a:cubicBezTo>
                  <a:cubicBezTo>
                    <a:pt x="1006" y="70"/>
                    <a:pt x="1008" y="68"/>
                    <a:pt x="1008" y="68"/>
                  </a:cubicBezTo>
                  <a:cubicBezTo>
                    <a:pt x="1008" y="67"/>
                    <a:pt x="1006" y="67"/>
                    <a:pt x="1006" y="66"/>
                  </a:cubicBezTo>
                  <a:cubicBezTo>
                    <a:pt x="1005" y="65"/>
                    <a:pt x="1007" y="64"/>
                    <a:pt x="1007" y="64"/>
                  </a:cubicBezTo>
                  <a:cubicBezTo>
                    <a:pt x="1007" y="63"/>
                    <a:pt x="1009" y="62"/>
                    <a:pt x="1009" y="62"/>
                  </a:cubicBezTo>
                  <a:cubicBezTo>
                    <a:pt x="1009" y="61"/>
                    <a:pt x="1007" y="60"/>
                    <a:pt x="1007" y="60"/>
                  </a:cubicBezTo>
                  <a:cubicBezTo>
                    <a:pt x="1007" y="59"/>
                    <a:pt x="1005" y="59"/>
                    <a:pt x="1005" y="58"/>
                  </a:cubicBezTo>
                  <a:cubicBezTo>
                    <a:pt x="1003" y="60"/>
                    <a:pt x="1002" y="61"/>
                    <a:pt x="1001" y="63"/>
                  </a:cubicBezTo>
                  <a:cubicBezTo>
                    <a:pt x="1001" y="63"/>
                    <a:pt x="1000" y="64"/>
                    <a:pt x="999" y="65"/>
                  </a:cubicBezTo>
                  <a:cubicBezTo>
                    <a:pt x="999" y="65"/>
                    <a:pt x="998" y="67"/>
                    <a:pt x="998" y="67"/>
                  </a:cubicBezTo>
                  <a:cubicBezTo>
                    <a:pt x="998" y="68"/>
                    <a:pt x="1000" y="68"/>
                    <a:pt x="1000" y="69"/>
                  </a:cubicBezTo>
                  <a:cubicBezTo>
                    <a:pt x="1000" y="70"/>
                    <a:pt x="998" y="70"/>
                    <a:pt x="998" y="71"/>
                  </a:cubicBezTo>
                  <a:cubicBezTo>
                    <a:pt x="997" y="70"/>
                    <a:pt x="997" y="70"/>
                    <a:pt x="996" y="69"/>
                  </a:cubicBezTo>
                  <a:cubicBezTo>
                    <a:pt x="996" y="69"/>
                    <a:pt x="994" y="68"/>
                    <a:pt x="994" y="68"/>
                  </a:cubicBezTo>
                  <a:cubicBezTo>
                    <a:pt x="994" y="67"/>
                    <a:pt x="996" y="66"/>
                    <a:pt x="995" y="65"/>
                  </a:cubicBezTo>
                  <a:cubicBezTo>
                    <a:pt x="995" y="65"/>
                    <a:pt x="994" y="64"/>
                    <a:pt x="993" y="64"/>
                  </a:cubicBezTo>
                  <a:cubicBezTo>
                    <a:pt x="993" y="63"/>
                    <a:pt x="991" y="62"/>
                    <a:pt x="991" y="62"/>
                  </a:cubicBezTo>
                  <a:cubicBezTo>
                    <a:pt x="991" y="61"/>
                    <a:pt x="993" y="60"/>
                    <a:pt x="993" y="60"/>
                  </a:cubicBezTo>
                  <a:cubicBezTo>
                    <a:pt x="993" y="59"/>
                    <a:pt x="991" y="59"/>
                    <a:pt x="990" y="58"/>
                  </a:cubicBezTo>
                  <a:cubicBezTo>
                    <a:pt x="990" y="57"/>
                    <a:pt x="992" y="56"/>
                    <a:pt x="992" y="56"/>
                  </a:cubicBezTo>
                  <a:cubicBezTo>
                    <a:pt x="992" y="55"/>
                    <a:pt x="990" y="55"/>
                    <a:pt x="990" y="54"/>
                  </a:cubicBezTo>
                  <a:cubicBezTo>
                    <a:pt x="990" y="55"/>
                    <a:pt x="988" y="56"/>
                    <a:pt x="988" y="56"/>
                  </a:cubicBezTo>
                  <a:cubicBezTo>
                    <a:pt x="988" y="57"/>
                    <a:pt x="991" y="58"/>
                    <a:pt x="990" y="58"/>
                  </a:cubicBezTo>
                  <a:cubicBezTo>
                    <a:pt x="990" y="59"/>
                    <a:pt x="989" y="60"/>
                    <a:pt x="989" y="60"/>
                  </a:cubicBezTo>
                  <a:cubicBezTo>
                    <a:pt x="988" y="61"/>
                    <a:pt x="987" y="62"/>
                    <a:pt x="987" y="62"/>
                  </a:cubicBezTo>
                  <a:cubicBezTo>
                    <a:pt x="987" y="63"/>
                    <a:pt x="985" y="64"/>
                    <a:pt x="985" y="65"/>
                  </a:cubicBezTo>
                  <a:cubicBezTo>
                    <a:pt x="985" y="65"/>
                    <a:pt x="988" y="66"/>
                    <a:pt x="988" y="66"/>
                  </a:cubicBezTo>
                  <a:cubicBezTo>
                    <a:pt x="987" y="67"/>
                    <a:pt x="986" y="68"/>
                    <a:pt x="986" y="69"/>
                  </a:cubicBezTo>
                  <a:cubicBezTo>
                    <a:pt x="985" y="69"/>
                    <a:pt x="985" y="70"/>
                    <a:pt x="984" y="71"/>
                  </a:cubicBezTo>
                  <a:cubicBezTo>
                    <a:pt x="984" y="71"/>
                    <a:pt x="982" y="69"/>
                    <a:pt x="982" y="69"/>
                  </a:cubicBezTo>
                  <a:cubicBezTo>
                    <a:pt x="981" y="69"/>
                    <a:pt x="981" y="71"/>
                    <a:pt x="980" y="71"/>
                  </a:cubicBezTo>
                  <a:cubicBezTo>
                    <a:pt x="979" y="71"/>
                    <a:pt x="979" y="70"/>
                    <a:pt x="978" y="70"/>
                  </a:cubicBezTo>
                  <a:cubicBezTo>
                    <a:pt x="977" y="70"/>
                    <a:pt x="977" y="71"/>
                    <a:pt x="976" y="72"/>
                  </a:cubicBezTo>
                  <a:cubicBezTo>
                    <a:pt x="976" y="72"/>
                    <a:pt x="974" y="70"/>
                    <a:pt x="974" y="70"/>
                  </a:cubicBezTo>
                  <a:cubicBezTo>
                    <a:pt x="974" y="70"/>
                    <a:pt x="976" y="68"/>
                    <a:pt x="976" y="68"/>
                  </a:cubicBezTo>
                  <a:cubicBezTo>
                    <a:pt x="976" y="68"/>
                    <a:pt x="977" y="66"/>
                    <a:pt x="977" y="66"/>
                  </a:cubicBezTo>
                  <a:cubicBezTo>
                    <a:pt x="978" y="66"/>
                    <a:pt x="980" y="68"/>
                    <a:pt x="980" y="67"/>
                  </a:cubicBezTo>
                  <a:cubicBezTo>
                    <a:pt x="980" y="67"/>
                    <a:pt x="981" y="66"/>
                    <a:pt x="981" y="65"/>
                  </a:cubicBezTo>
                  <a:cubicBezTo>
                    <a:pt x="982" y="64"/>
                    <a:pt x="983" y="64"/>
                    <a:pt x="983" y="63"/>
                  </a:cubicBezTo>
                  <a:cubicBezTo>
                    <a:pt x="983" y="63"/>
                    <a:pt x="985" y="61"/>
                    <a:pt x="985" y="61"/>
                  </a:cubicBezTo>
                  <a:cubicBezTo>
                    <a:pt x="985" y="61"/>
                    <a:pt x="983" y="59"/>
                    <a:pt x="983" y="59"/>
                  </a:cubicBezTo>
                  <a:cubicBezTo>
                    <a:pt x="982" y="59"/>
                    <a:pt x="981" y="61"/>
                    <a:pt x="981" y="61"/>
                  </a:cubicBezTo>
                  <a:cubicBezTo>
                    <a:pt x="980" y="61"/>
                    <a:pt x="979" y="60"/>
                    <a:pt x="979" y="60"/>
                  </a:cubicBezTo>
                  <a:cubicBezTo>
                    <a:pt x="978" y="59"/>
                    <a:pt x="977" y="58"/>
                    <a:pt x="976" y="58"/>
                  </a:cubicBezTo>
                  <a:cubicBezTo>
                    <a:pt x="976" y="58"/>
                    <a:pt x="975" y="56"/>
                    <a:pt x="974" y="56"/>
                  </a:cubicBezTo>
                  <a:cubicBezTo>
                    <a:pt x="974" y="56"/>
                    <a:pt x="973" y="58"/>
                    <a:pt x="972" y="58"/>
                  </a:cubicBezTo>
                  <a:cubicBezTo>
                    <a:pt x="972" y="58"/>
                    <a:pt x="971" y="57"/>
                    <a:pt x="970" y="57"/>
                  </a:cubicBezTo>
                  <a:cubicBezTo>
                    <a:pt x="970" y="57"/>
                    <a:pt x="969" y="58"/>
                    <a:pt x="969" y="59"/>
                  </a:cubicBezTo>
                  <a:cubicBezTo>
                    <a:pt x="968" y="60"/>
                    <a:pt x="967" y="60"/>
                    <a:pt x="967" y="61"/>
                  </a:cubicBezTo>
                  <a:cubicBezTo>
                    <a:pt x="966" y="62"/>
                    <a:pt x="966" y="63"/>
                    <a:pt x="965" y="63"/>
                  </a:cubicBezTo>
                  <a:cubicBezTo>
                    <a:pt x="965" y="64"/>
                    <a:pt x="964" y="65"/>
                    <a:pt x="963" y="66"/>
                  </a:cubicBezTo>
                  <a:cubicBezTo>
                    <a:pt x="963" y="66"/>
                    <a:pt x="962" y="68"/>
                    <a:pt x="962" y="68"/>
                  </a:cubicBezTo>
                  <a:cubicBezTo>
                    <a:pt x="961" y="68"/>
                    <a:pt x="961" y="70"/>
                    <a:pt x="960" y="70"/>
                  </a:cubicBezTo>
                  <a:cubicBezTo>
                    <a:pt x="960" y="70"/>
                    <a:pt x="958" y="69"/>
                    <a:pt x="958" y="68"/>
                  </a:cubicBezTo>
                  <a:cubicBezTo>
                    <a:pt x="958" y="68"/>
                    <a:pt x="959" y="67"/>
                    <a:pt x="960" y="66"/>
                  </a:cubicBezTo>
                  <a:cubicBezTo>
                    <a:pt x="960" y="65"/>
                    <a:pt x="961" y="65"/>
                    <a:pt x="961" y="64"/>
                  </a:cubicBezTo>
                  <a:cubicBezTo>
                    <a:pt x="962" y="63"/>
                    <a:pt x="962" y="62"/>
                    <a:pt x="963" y="62"/>
                  </a:cubicBezTo>
                  <a:cubicBezTo>
                    <a:pt x="962" y="61"/>
                    <a:pt x="961" y="61"/>
                    <a:pt x="961" y="60"/>
                  </a:cubicBezTo>
                  <a:cubicBezTo>
                    <a:pt x="960" y="60"/>
                    <a:pt x="959" y="58"/>
                    <a:pt x="958" y="58"/>
                  </a:cubicBezTo>
                  <a:cubicBezTo>
                    <a:pt x="958" y="58"/>
                    <a:pt x="957" y="60"/>
                    <a:pt x="957" y="61"/>
                  </a:cubicBezTo>
                  <a:cubicBezTo>
                    <a:pt x="956" y="61"/>
                    <a:pt x="955" y="59"/>
                    <a:pt x="955" y="59"/>
                  </a:cubicBezTo>
                  <a:cubicBezTo>
                    <a:pt x="954" y="59"/>
                    <a:pt x="953" y="61"/>
                    <a:pt x="953" y="61"/>
                  </a:cubicBezTo>
                  <a:cubicBezTo>
                    <a:pt x="952" y="61"/>
                    <a:pt x="951" y="60"/>
                    <a:pt x="951" y="59"/>
                  </a:cubicBezTo>
                  <a:cubicBezTo>
                    <a:pt x="950" y="59"/>
                    <a:pt x="949" y="58"/>
                    <a:pt x="948" y="58"/>
                  </a:cubicBezTo>
                  <a:cubicBezTo>
                    <a:pt x="948" y="58"/>
                    <a:pt x="947" y="56"/>
                    <a:pt x="946" y="56"/>
                  </a:cubicBezTo>
                  <a:cubicBezTo>
                    <a:pt x="946" y="56"/>
                    <a:pt x="945" y="58"/>
                    <a:pt x="944" y="58"/>
                  </a:cubicBezTo>
                  <a:cubicBezTo>
                    <a:pt x="944" y="58"/>
                    <a:pt x="943" y="56"/>
                    <a:pt x="942" y="56"/>
                  </a:cubicBezTo>
                  <a:cubicBezTo>
                    <a:pt x="942" y="57"/>
                    <a:pt x="941" y="59"/>
                    <a:pt x="940" y="59"/>
                  </a:cubicBezTo>
                  <a:cubicBezTo>
                    <a:pt x="940" y="59"/>
                    <a:pt x="939" y="57"/>
                    <a:pt x="938" y="57"/>
                  </a:cubicBezTo>
                  <a:cubicBezTo>
                    <a:pt x="938" y="57"/>
                    <a:pt x="937" y="59"/>
                    <a:pt x="937" y="59"/>
                  </a:cubicBezTo>
                  <a:cubicBezTo>
                    <a:pt x="936" y="59"/>
                    <a:pt x="935" y="57"/>
                    <a:pt x="934" y="58"/>
                  </a:cubicBezTo>
                  <a:cubicBezTo>
                    <a:pt x="934" y="58"/>
                    <a:pt x="933" y="60"/>
                    <a:pt x="933" y="60"/>
                  </a:cubicBezTo>
                  <a:cubicBezTo>
                    <a:pt x="932" y="60"/>
                    <a:pt x="931" y="58"/>
                    <a:pt x="930" y="58"/>
                  </a:cubicBezTo>
                  <a:cubicBezTo>
                    <a:pt x="930" y="58"/>
                    <a:pt x="929" y="60"/>
                    <a:pt x="929" y="60"/>
                  </a:cubicBezTo>
                  <a:cubicBezTo>
                    <a:pt x="929" y="61"/>
                    <a:pt x="931" y="61"/>
                    <a:pt x="931" y="62"/>
                  </a:cubicBezTo>
                  <a:cubicBezTo>
                    <a:pt x="931" y="62"/>
                    <a:pt x="929" y="64"/>
                    <a:pt x="929" y="64"/>
                  </a:cubicBezTo>
                  <a:cubicBezTo>
                    <a:pt x="929" y="64"/>
                    <a:pt x="927" y="62"/>
                    <a:pt x="927" y="63"/>
                  </a:cubicBezTo>
                  <a:cubicBezTo>
                    <a:pt x="926" y="63"/>
                    <a:pt x="926" y="65"/>
                    <a:pt x="925" y="65"/>
                  </a:cubicBezTo>
                  <a:cubicBezTo>
                    <a:pt x="925" y="64"/>
                    <a:pt x="923" y="64"/>
                    <a:pt x="923" y="63"/>
                  </a:cubicBezTo>
                  <a:cubicBezTo>
                    <a:pt x="923" y="63"/>
                    <a:pt x="925" y="61"/>
                    <a:pt x="925" y="61"/>
                  </a:cubicBezTo>
                  <a:cubicBezTo>
                    <a:pt x="925" y="60"/>
                    <a:pt x="926" y="59"/>
                    <a:pt x="926" y="59"/>
                  </a:cubicBezTo>
                  <a:cubicBezTo>
                    <a:pt x="927" y="58"/>
                    <a:pt x="928" y="57"/>
                    <a:pt x="928" y="56"/>
                  </a:cubicBezTo>
                  <a:cubicBezTo>
                    <a:pt x="928" y="56"/>
                    <a:pt x="926" y="55"/>
                    <a:pt x="926" y="55"/>
                  </a:cubicBezTo>
                  <a:cubicBezTo>
                    <a:pt x="926" y="54"/>
                    <a:pt x="928" y="53"/>
                    <a:pt x="928" y="52"/>
                  </a:cubicBezTo>
                  <a:cubicBezTo>
                    <a:pt x="928" y="52"/>
                    <a:pt x="925" y="51"/>
                    <a:pt x="925" y="51"/>
                  </a:cubicBezTo>
                  <a:cubicBezTo>
                    <a:pt x="926" y="50"/>
                    <a:pt x="927" y="49"/>
                    <a:pt x="927" y="48"/>
                  </a:cubicBezTo>
                  <a:cubicBezTo>
                    <a:pt x="928" y="48"/>
                    <a:pt x="928" y="47"/>
                    <a:pt x="929" y="46"/>
                  </a:cubicBezTo>
                  <a:cubicBezTo>
                    <a:pt x="929" y="46"/>
                    <a:pt x="930" y="44"/>
                    <a:pt x="930" y="44"/>
                  </a:cubicBezTo>
                  <a:cubicBezTo>
                    <a:pt x="930" y="44"/>
                    <a:pt x="929" y="42"/>
                    <a:pt x="928" y="42"/>
                  </a:cubicBezTo>
                  <a:cubicBezTo>
                    <a:pt x="928" y="42"/>
                    <a:pt x="927" y="44"/>
                    <a:pt x="927" y="45"/>
                  </a:cubicBezTo>
                  <a:cubicBezTo>
                    <a:pt x="926" y="45"/>
                    <a:pt x="924" y="43"/>
                    <a:pt x="924" y="43"/>
                  </a:cubicBezTo>
                  <a:cubicBezTo>
                    <a:pt x="924" y="43"/>
                    <a:pt x="923" y="45"/>
                    <a:pt x="923" y="45"/>
                  </a:cubicBezTo>
                  <a:cubicBezTo>
                    <a:pt x="923" y="46"/>
                    <a:pt x="925" y="46"/>
                    <a:pt x="925" y="47"/>
                  </a:cubicBezTo>
                  <a:cubicBezTo>
                    <a:pt x="925" y="47"/>
                    <a:pt x="923" y="48"/>
                    <a:pt x="923" y="49"/>
                  </a:cubicBezTo>
                  <a:cubicBezTo>
                    <a:pt x="923" y="50"/>
                    <a:pt x="925" y="50"/>
                    <a:pt x="925" y="51"/>
                  </a:cubicBezTo>
                  <a:cubicBezTo>
                    <a:pt x="925" y="51"/>
                    <a:pt x="924" y="52"/>
                    <a:pt x="924" y="53"/>
                  </a:cubicBezTo>
                  <a:cubicBezTo>
                    <a:pt x="924" y="53"/>
                    <a:pt x="926" y="54"/>
                    <a:pt x="926" y="55"/>
                  </a:cubicBezTo>
                  <a:cubicBezTo>
                    <a:pt x="926" y="55"/>
                    <a:pt x="925" y="56"/>
                    <a:pt x="924" y="57"/>
                  </a:cubicBezTo>
                  <a:cubicBezTo>
                    <a:pt x="924" y="57"/>
                    <a:pt x="923" y="59"/>
                    <a:pt x="923" y="59"/>
                  </a:cubicBezTo>
                  <a:cubicBezTo>
                    <a:pt x="922" y="59"/>
                    <a:pt x="920" y="58"/>
                    <a:pt x="920" y="57"/>
                  </a:cubicBezTo>
                  <a:cubicBezTo>
                    <a:pt x="920" y="57"/>
                    <a:pt x="919" y="56"/>
                    <a:pt x="918" y="56"/>
                  </a:cubicBezTo>
                  <a:cubicBezTo>
                    <a:pt x="918" y="56"/>
                    <a:pt x="916" y="54"/>
                    <a:pt x="916" y="54"/>
                  </a:cubicBezTo>
                  <a:cubicBezTo>
                    <a:pt x="915" y="54"/>
                    <a:pt x="914" y="56"/>
                    <a:pt x="914" y="56"/>
                  </a:cubicBezTo>
                  <a:cubicBezTo>
                    <a:pt x="914" y="57"/>
                    <a:pt x="913" y="58"/>
                    <a:pt x="912" y="58"/>
                  </a:cubicBezTo>
                  <a:cubicBezTo>
                    <a:pt x="912" y="59"/>
                    <a:pt x="910" y="57"/>
                    <a:pt x="910" y="57"/>
                  </a:cubicBezTo>
                  <a:cubicBezTo>
                    <a:pt x="910" y="57"/>
                    <a:pt x="908" y="55"/>
                    <a:pt x="908" y="55"/>
                  </a:cubicBezTo>
                  <a:cubicBezTo>
                    <a:pt x="908" y="55"/>
                    <a:pt x="906" y="57"/>
                    <a:pt x="906" y="57"/>
                  </a:cubicBezTo>
                  <a:cubicBezTo>
                    <a:pt x="906" y="57"/>
                    <a:pt x="905" y="60"/>
                    <a:pt x="905" y="60"/>
                  </a:cubicBezTo>
                  <a:cubicBezTo>
                    <a:pt x="904" y="59"/>
                    <a:pt x="903" y="58"/>
                    <a:pt x="902" y="58"/>
                  </a:cubicBezTo>
                  <a:cubicBezTo>
                    <a:pt x="902" y="57"/>
                    <a:pt x="901" y="57"/>
                    <a:pt x="900" y="56"/>
                  </a:cubicBezTo>
                  <a:cubicBezTo>
                    <a:pt x="900" y="56"/>
                    <a:pt x="898" y="55"/>
                    <a:pt x="898" y="54"/>
                  </a:cubicBezTo>
                  <a:cubicBezTo>
                    <a:pt x="898" y="54"/>
                    <a:pt x="899" y="52"/>
                    <a:pt x="900" y="52"/>
                  </a:cubicBezTo>
                  <a:cubicBezTo>
                    <a:pt x="899" y="52"/>
                    <a:pt x="898" y="50"/>
                    <a:pt x="897" y="50"/>
                  </a:cubicBezTo>
                  <a:cubicBezTo>
                    <a:pt x="897" y="51"/>
                    <a:pt x="896" y="52"/>
                    <a:pt x="896" y="53"/>
                  </a:cubicBezTo>
                  <a:cubicBezTo>
                    <a:pt x="895" y="53"/>
                    <a:pt x="895" y="54"/>
                    <a:pt x="894" y="55"/>
                  </a:cubicBezTo>
                  <a:cubicBezTo>
                    <a:pt x="893" y="56"/>
                    <a:pt x="893" y="56"/>
                    <a:pt x="892" y="57"/>
                  </a:cubicBezTo>
                  <a:cubicBezTo>
                    <a:pt x="892" y="58"/>
                    <a:pt x="891" y="59"/>
                    <a:pt x="890" y="59"/>
                  </a:cubicBezTo>
                  <a:cubicBezTo>
                    <a:pt x="890" y="59"/>
                    <a:pt x="889" y="58"/>
                    <a:pt x="888" y="58"/>
                  </a:cubicBezTo>
                  <a:cubicBezTo>
                    <a:pt x="888" y="58"/>
                    <a:pt x="886" y="56"/>
                    <a:pt x="886" y="56"/>
                  </a:cubicBezTo>
                  <a:cubicBezTo>
                    <a:pt x="886" y="56"/>
                    <a:pt x="888" y="54"/>
                    <a:pt x="888" y="54"/>
                  </a:cubicBezTo>
                  <a:cubicBezTo>
                    <a:pt x="887" y="54"/>
                    <a:pt x="886" y="52"/>
                    <a:pt x="885" y="52"/>
                  </a:cubicBezTo>
                  <a:cubicBezTo>
                    <a:pt x="885" y="52"/>
                    <a:pt x="884" y="54"/>
                    <a:pt x="884" y="54"/>
                  </a:cubicBezTo>
                  <a:cubicBezTo>
                    <a:pt x="883" y="55"/>
                    <a:pt x="883" y="56"/>
                    <a:pt x="882" y="57"/>
                  </a:cubicBezTo>
                  <a:cubicBezTo>
                    <a:pt x="882" y="57"/>
                    <a:pt x="881" y="59"/>
                    <a:pt x="880" y="59"/>
                  </a:cubicBezTo>
                  <a:cubicBezTo>
                    <a:pt x="880" y="59"/>
                    <a:pt x="878" y="57"/>
                    <a:pt x="878" y="57"/>
                  </a:cubicBezTo>
                  <a:cubicBezTo>
                    <a:pt x="878" y="57"/>
                    <a:pt x="876" y="59"/>
                    <a:pt x="876" y="59"/>
                  </a:cubicBezTo>
                  <a:cubicBezTo>
                    <a:pt x="877" y="60"/>
                    <a:pt x="879" y="61"/>
                    <a:pt x="879" y="61"/>
                  </a:cubicBezTo>
                  <a:cubicBezTo>
                    <a:pt x="879" y="62"/>
                    <a:pt x="877" y="63"/>
                    <a:pt x="877" y="63"/>
                  </a:cubicBezTo>
                  <a:cubicBezTo>
                    <a:pt x="876" y="64"/>
                    <a:pt x="876" y="65"/>
                    <a:pt x="875" y="65"/>
                  </a:cubicBezTo>
                  <a:cubicBezTo>
                    <a:pt x="875" y="66"/>
                    <a:pt x="874" y="68"/>
                    <a:pt x="874" y="68"/>
                  </a:cubicBezTo>
                  <a:cubicBezTo>
                    <a:pt x="873" y="68"/>
                    <a:pt x="872" y="66"/>
                    <a:pt x="871" y="66"/>
                  </a:cubicBezTo>
                  <a:cubicBezTo>
                    <a:pt x="871" y="66"/>
                    <a:pt x="870" y="68"/>
                    <a:pt x="870" y="68"/>
                  </a:cubicBezTo>
                  <a:cubicBezTo>
                    <a:pt x="868" y="67"/>
                    <a:pt x="867" y="66"/>
                    <a:pt x="865" y="65"/>
                  </a:cubicBezTo>
                  <a:cubicBezTo>
                    <a:pt x="866" y="64"/>
                    <a:pt x="866" y="63"/>
                    <a:pt x="867" y="63"/>
                  </a:cubicBezTo>
                  <a:cubicBezTo>
                    <a:pt x="867" y="62"/>
                    <a:pt x="869" y="61"/>
                    <a:pt x="869" y="60"/>
                  </a:cubicBezTo>
                  <a:cubicBezTo>
                    <a:pt x="869" y="60"/>
                    <a:pt x="866" y="59"/>
                    <a:pt x="866" y="59"/>
                  </a:cubicBezTo>
                  <a:cubicBezTo>
                    <a:pt x="867" y="58"/>
                    <a:pt x="868" y="56"/>
                    <a:pt x="868" y="56"/>
                  </a:cubicBezTo>
                  <a:cubicBezTo>
                    <a:pt x="869" y="56"/>
                    <a:pt x="870" y="58"/>
                    <a:pt x="870" y="58"/>
                  </a:cubicBezTo>
                  <a:cubicBezTo>
                    <a:pt x="871" y="58"/>
                    <a:pt x="872" y="59"/>
                    <a:pt x="873" y="60"/>
                  </a:cubicBezTo>
                  <a:cubicBezTo>
                    <a:pt x="873" y="60"/>
                    <a:pt x="874" y="61"/>
                    <a:pt x="875" y="62"/>
                  </a:cubicBezTo>
                  <a:cubicBezTo>
                    <a:pt x="875" y="61"/>
                    <a:pt x="877" y="60"/>
                    <a:pt x="876" y="59"/>
                  </a:cubicBezTo>
                  <a:cubicBezTo>
                    <a:pt x="876" y="59"/>
                    <a:pt x="874" y="58"/>
                    <a:pt x="874" y="58"/>
                  </a:cubicBezTo>
                  <a:cubicBezTo>
                    <a:pt x="874" y="57"/>
                    <a:pt x="876" y="56"/>
                    <a:pt x="876" y="55"/>
                  </a:cubicBezTo>
                  <a:cubicBezTo>
                    <a:pt x="876" y="55"/>
                    <a:pt x="874" y="54"/>
                    <a:pt x="874" y="54"/>
                  </a:cubicBezTo>
                  <a:cubicBezTo>
                    <a:pt x="874" y="53"/>
                    <a:pt x="876" y="52"/>
                    <a:pt x="875" y="51"/>
                  </a:cubicBezTo>
                  <a:cubicBezTo>
                    <a:pt x="875" y="51"/>
                    <a:pt x="874" y="50"/>
                    <a:pt x="873" y="50"/>
                  </a:cubicBezTo>
                  <a:cubicBezTo>
                    <a:pt x="873" y="50"/>
                    <a:pt x="872" y="52"/>
                    <a:pt x="871" y="52"/>
                  </a:cubicBezTo>
                  <a:cubicBezTo>
                    <a:pt x="871" y="52"/>
                    <a:pt x="870" y="50"/>
                    <a:pt x="869" y="50"/>
                  </a:cubicBezTo>
                  <a:cubicBezTo>
                    <a:pt x="869" y="51"/>
                    <a:pt x="868" y="52"/>
                    <a:pt x="868" y="52"/>
                  </a:cubicBezTo>
                  <a:cubicBezTo>
                    <a:pt x="867" y="53"/>
                    <a:pt x="866" y="55"/>
                    <a:pt x="866" y="55"/>
                  </a:cubicBezTo>
                  <a:cubicBezTo>
                    <a:pt x="865" y="55"/>
                    <a:pt x="864" y="53"/>
                    <a:pt x="864" y="53"/>
                  </a:cubicBezTo>
                  <a:cubicBezTo>
                    <a:pt x="863" y="52"/>
                    <a:pt x="862" y="52"/>
                    <a:pt x="861" y="51"/>
                  </a:cubicBezTo>
                  <a:cubicBezTo>
                    <a:pt x="861" y="51"/>
                    <a:pt x="859" y="50"/>
                    <a:pt x="859" y="50"/>
                  </a:cubicBezTo>
                  <a:cubicBezTo>
                    <a:pt x="859" y="50"/>
                    <a:pt x="858" y="51"/>
                    <a:pt x="857" y="52"/>
                  </a:cubicBezTo>
                  <a:cubicBezTo>
                    <a:pt x="857" y="53"/>
                    <a:pt x="856" y="53"/>
                    <a:pt x="856" y="54"/>
                  </a:cubicBezTo>
                  <a:cubicBezTo>
                    <a:pt x="855" y="55"/>
                    <a:pt x="855" y="56"/>
                    <a:pt x="854" y="56"/>
                  </a:cubicBezTo>
                  <a:cubicBezTo>
                    <a:pt x="853" y="57"/>
                    <a:pt x="853" y="58"/>
                    <a:pt x="852" y="59"/>
                  </a:cubicBezTo>
                  <a:cubicBezTo>
                    <a:pt x="852" y="59"/>
                    <a:pt x="851" y="61"/>
                    <a:pt x="851" y="61"/>
                  </a:cubicBezTo>
                  <a:cubicBezTo>
                    <a:pt x="850" y="61"/>
                    <a:pt x="849" y="59"/>
                    <a:pt x="848" y="59"/>
                  </a:cubicBezTo>
                  <a:cubicBezTo>
                    <a:pt x="848" y="58"/>
                    <a:pt x="847" y="58"/>
                    <a:pt x="846" y="57"/>
                  </a:cubicBezTo>
                  <a:cubicBezTo>
                    <a:pt x="846" y="57"/>
                    <a:pt x="844" y="56"/>
                    <a:pt x="844" y="56"/>
                  </a:cubicBezTo>
                  <a:cubicBezTo>
                    <a:pt x="843" y="56"/>
                    <a:pt x="842" y="54"/>
                    <a:pt x="842" y="54"/>
                  </a:cubicBezTo>
                  <a:cubicBezTo>
                    <a:pt x="841" y="54"/>
                    <a:pt x="840" y="56"/>
                    <a:pt x="840" y="56"/>
                  </a:cubicBezTo>
                  <a:cubicBezTo>
                    <a:pt x="840" y="57"/>
                    <a:pt x="839" y="58"/>
                    <a:pt x="838" y="58"/>
                  </a:cubicBezTo>
                  <a:cubicBezTo>
                    <a:pt x="838" y="59"/>
                    <a:pt x="837" y="57"/>
                    <a:pt x="836" y="57"/>
                  </a:cubicBezTo>
                  <a:cubicBezTo>
                    <a:pt x="835" y="57"/>
                    <a:pt x="835" y="59"/>
                    <a:pt x="834" y="59"/>
                  </a:cubicBezTo>
                  <a:cubicBezTo>
                    <a:pt x="834" y="59"/>
                    <a:pt x="833" y="57"/>
                    <a:pt x="832" y="57"/>
                  </a:cubicBezTo>
                  <a:cubicBezTo>
                    <a:pt x="832" y="57"/>
                    <a:pt x="831" y="59"/>
                    <a:pt x="830" y="59"/>
                  </a:cubicBezTo>
                  <a:cubicBezTo>
                    <a:pt x="830" y="60"/>
                    <a:pt x="829" y="62"/>
                    <a:pt x="829" y="62"/>
                  </a:cubicBezTo>
                  <a:cubicBezTo>
                    <a:pt x="828" y="62"/>
                    <a:pt x="827" y="60"/>
                    <a:pt x="826" y="60"/>
                  </a:cubicBezTo>
                  <a:cubicBezTo>
                    <a:pt x="826" y="60"/>
                    <a:pt x="825" y="62"/>
                    <a:pt x="825" y="62"/>
                  </a:cubicBezTo>
                  <a:cubicBezTo>
                    <a:pt x="824" y="62"/>
                    <a:pt x="823" y="60"/>
                    <a:pt x="823" y="61"/>
                  </a:cubicBezTo>
                  <a:cubicBezTo>
                    <a:pt x="822" y="61"/>
                    <a:pt x="822" y="62"/>
                    <a:pt x="821" y="63"/>
                  </a:cubicBezTo>
                  <a:cubicBezTo>
                    <a:pt x="820" y="63"/>
                    <a:pt x="820" y="64"/>
                    <a:pt x="819" y="65"/>
                  </a:cubicBezTo>
                  <a:cubicBezTo>
                    <a:pt x="819" y="65"/>
                    <a:pt x="817" y="63"/>
                    <a:pt x="817" y="63"/>
                  </a:cubicBezTo>
                  <a:cubicBezTo>
                    <a:pt x="817" y="63"/>
                    <a:pt x="818" y="61"/>
                    <a:pt x="819" y="61"/>
                  </a:cubicBezTo>
                  <a:cubicBezTo>
                    <a:pt x="819" y="61"/>
                    <a:pt x="820" y="59"/>
                    <a:pt x="820" y="59"/>
                  </a:cubicBezTo>
                  <a:cubicBezTo>
                    <a:pt x="821" y="59"/>
                    <a:pt x="822" y="61"/>
                    <a:pt x="823" y="61"/>
                  </a:cubicBezTo>
                  <a:cubicBezTo>
                    <a:pt x="823" y="60"/>
                    <a:pt x="824" y="59"/>
                    <a:pt x="824" y="58"/>
                  </a:cubicBezTo>
                  <a:cubicBezTo>
                    <a:pt x="825" y="58"/>
                    <a:pt x="825" y="57"/>
                    <a:pt x="826" y="56"/>
                  </a:cubicBezTo>
                  <a:cubicBezTo>
                    <a:pt x="826" y="55"/>
                    <a:pt x="827" y="55"/>
                    <a:pt x="828" y="54"/>
                  </a:cubicBezTo>
                  <a:cubicBezTo>
                    <a:pt x="828" y="53"/>
                    <a:pt x="829" y="52"/>
                    <a:pt x="829" y="52"/>
                  </a:cubicBezTo>
                  <a:cubicBezTo>
                    <a:pt x="830" y="52"/>
                    <a:pt x="831" y="53"/>
                    <a:pt x="832" y="53"/>
                  </a:cubicBezTo>
                  <a:cubicBezTo>
                    <a:pt x="832" y="53"/>
                    <a:pt x="834" y="55"/>
                    <a:pt x="834" y="55"/>
                  </a:cubicBezTo>
                  <a:cubicBezTo>
                    <a:pt x="834" y="54"/>
                    <a:pt x="835" y="53"/>
                    <a:pt x="836" y="53"/>
                  </a:cubicBezTo>
                  <a:cubicBezTo>
                    <a:pt x="836" y="53"/>
                    <a:pt x="837" y="51"/>
                    <a:pt x="837" y="51"/>
                  </a:cubicBezTo>
                  <a:cubicBezTo>
                    <a:pt x="837" y="50"/>
                    <a:pt x="835" y="49"/>
                    <a:pt x="835" y="49"/>
                  </a:cubicBezTo>
                  <a:cubicBezTo>
                    <a:pt x="835" y="48"/>
                    <a:pt x="836" y="47"/>
                    <a:pt x="837" y="47"/>
                  </a:cubicBezTo>
                  <a:cubicBezTo>
                    <a:pt x="837" y="46"/>
                    <a:pt x="838" y="45"/>
                    <a:pt x="838" y="44"/>
                  </a:cubicBezTo>
                  <a:cubicBezTo>
                    <a:pt x="839" y="44"/>
                    <a:pt x="840" y="43"/>
                    <a:pt x="840" y="42"/>
                  </a:cubicBezTo>
                  <a:cubicBezTo>
                    <a:pt x="839" y="41"/>
                    <a:pt x="837" y="40"/>
                    <a:pt x="836" y="39"/>
                  </a:cubicBezTo>
                  <a:cubicBezTo>
                    <a:pt x="835" y="38"/>
                    <a:pt x="834" y="38"/>
                    <a:pt x="833" y="37"/>
                  </a:cubicBezTo>
                  <a:cubicBezTo>
                    <a:pt x="833" y="38"/>
                    <a:pt x="832" y="39"/>
                    <a:pt x="832" y="39"/>
                  </a:cubicBezTo>
                  <a:cubicBezTo>
                    <a:pt x="832" y="40"/>
                    <a:pt x="834" y="40"/>
                    <a:pt x="834" y="41"/>
                  </a:cubicBezTo>
                  <a:cubicBezTo>
                    <a:pt x="834" y="42"/>
                    <a:pt x="832" y="43"/>
                    <a:pt x="832" y="43"/>
                  </a:cubicBezTo>
                  <a:cubicBezTo>
                    <a:pt x="832" y="43"/>
                    <a:pt x="834" y="45"/>
                    <a:pt x="834" y="45"/>
                  </a:cubicBezTo>
                  <a:cubicBezTo>
                    <a:pt x="834" y="45"/>
                    <a:pt x="833" y="47"/>
                    <a:pt x="833" y="47"/>
                  </a:cubicBezTo>
                  <a:cubicBezTo>
                    <a:pt x="832" y="47"/>
                    <a:pt x="831" y="46"/>
                    <a:pt x="831" y="45"/>
                  </a:cubicBezTo>
                  <a:cubicBezTo>
                    <a:pt x="830" y="45"/>
                    <a:pt x="829" y="44"/>
                    <a:pt x="828" y="44"/>
                  </a:cubicBezTo>
                  <a:cubicBezTo>
                    <a:pt x="828" y="44"/>
                    <a:pt x="827" y="46"/>
                    <a:pt x="827" y="46"/>
                  </a:cubicBezTo>
                  <a:cubicBezTo>
                    <a:pt x="826" y="46"/>
                    <a:pt x="825" y="44"/>
                    <a:pt x="824" y="44"/>
                  </a:cubicBezTo>
                  <a:cubicBezTo>
                    <a:pt x="824" y="44"/>
                    <a:pt x="823" y="46"/>
                    <a:pt x="823" y="46"/>
                  </a:cubicBezTo>
                  <a:cubicBezTo>
                    <a:pt x="822" y="47"/>
                    <a:pt x="821" y="49"/>
                    <a:pt x="821" y="49"/>
                  </a:cubicBezTo>
                  <a:cubicBezTo>
                    <a:pt x="821" y="49"/>
                    <a:pt x="819" y="47"/>
                    <a:pt x="819" y="47"/>
                  </a:cubicBezTo>
                  <a:cubicBezTo>
                    <a:pt x="818" y="47"/>
                    <a:pt x="817" y="49"/>
                    <a:pt x="817" y="49"/>
                  </a:cubicBezTo>
                  <a:cubicBezTo>
                    <a:pt x="816" y="50"/>
                    <a:pt x="816" y="51"/>
                    <a:pt x="815" y="51"/>
                  </a:cubicBezTo>
                  <a:cubicBezTo>
                    <a:pt x="815" y="52"/>
                    <a:pt x="814" y="53"/>
                    <a:pt x="814" y="54"/>
                  </a:cubicBezTo>
                  <a:cubicBezTo>
                    <a:pt x="813" y="54"/>
                    <a:pt x="812" y="56"/>
                    <a:pt x="812" y="56"/>
                  </a:cubicBezTo>
                  <a:cubicBezTo>
                    <a:pt x="811" y="56"/>
                    <a:pt x="810" y="54"/>
                    <a:pt x="810" y="54"/>
                  </a:cubicBezTo>
                  <a:cubicBezTo>
                    <a:pt x="809" y="54"/>
                    <a:pt x="809" y="56"/>
                    <a:pt x="808" y="56"/>
                  </a:cubicBezTo>
                  <a:cubicBezTo>
                    <a:pt x="808" y="57"/>
                    <a:pt x="806" y="55"/>
                    <a:pt x="806" y="55"/>
                  </a:cubicBezTo>
                  <a:cubicBezTo>
                    <a:pt x="805" y="55"/>
                    <a:pt x="804" y="53"/>
                    <a:pt x="803" y="53"/>
                  </a:cubicBezTo>
                  <a:cubicBezTo>
                    <a:pt x="803" y="53"/>
                    <a:pt x="805" y="51"/>
                    <a:pt x="805" y="51"/>
                  </a:cubicBezTo>
                  <a:cubicBezTo>
                    <a:pt x="806" y="50"/>
                    <a:pt x="806" y="49"/>
                    <a:pt x="807" y="49"/>
                  </a:cubicBezTo>
                  <a:cubicBezTo>
                    <a:pt x="807" y="48"/>
                    <a:pt x="808" y="47"/>
                    <a:pt x="809" y="46"/>
                  </a:cubicBezTo>
                  <a:cubicBezTo>
                    <a:pt x="808" y="46"/>
                    <a:pt x="807" y="45"/>
                    <a:pt x="806" y="45"/>
                  </a:cubicBezTo>
                  <a:cubicBezTo>
                    <a:pt x="806" y="45"/>
                    <a:pt x="805" y="47"/>
                    <a:pt x="805" y="47"/>
                  </a:cubicBezTo>
                  <a:cubicBezTo>
                    <a:pt x="804" y="47"/>
                    <a:pt x="803" y="45"/>
                    <a:pt x="802" y="45"/>
                  </a:cubicBezTo>
                  <a:cubicBezTo>
                    <a:pt x="802" y="45"/>
                    <a:pt x="801" y="47"/>
                    <a:pt x="801" y="47"/>
                  </a:cubicBezTo>
                  <a:cubicBezTo>
                    <a:pt x="800" y="48"/>
                    <a:pt x="800" y="49"/>
                    <a:pt x="799" y="50"/>
                  </a:cubicBezTo>
                  <a:cubicBezTo>
                    <a:pt x="798" y="50"/>
                    <a:pt x="798" y="51"/>
                    <a:pt x="797" y="52"/>
                  </a:cubicBezTo>
                  <a:cubicBezTo>
                    <a:pt x="797" y="51"/>
                    <a:pt x="796" y="51"/>
                    <a:pt x="795" y="50"/>
                  </a:cubicBezTo>
                  <a:cubicBezTo>
                    <a:pt x="795" y="50"/>
                    <a:pt x="793" y="48"/>
                    <a:pt x="793" y="48"/>
                  </a:cubicBezTo>
                  <a:cubicBezTo>
                    <a:pt x="792" y="49"/>
                    <a:pt x="792" y="50"/>
                    <a:pt x="791" y="51"/>
                  </a:cubicBezTo>
                  <a:cubicBezTo>
                    <a:pt x="793" y="52"/>
                    <a:pt x="794" y="53"/>
                    <a:pt x="796" y="54"/>
                  </a:cubicBezTo>
                  <a:cubicBezTo>
                    <a:pt x="796" y="55"/>
                    <a:pt x="797" y="55"/>
                    <a:pt x="798" y="56"/>
                  </a:cubicBezTo>
                  <a:cubicBezTo>
                    <a:pt x="799" y="56"/>
                    <a:pt x="799" y="57"/>
                    <a:pt x="800" y="58"/>
                  </a:cubicBezTo>
                  <a:cubicBezTo>
                    <a:pt x="800" y="58"/>
                    <a:pt x="802" y="59"/>
                    <a:pt x="802" y="59"/>
                  </a:cubicBezTo>
                  <a:cubicBezTo>
                    <a:pt x="802" y="59"/>
                    <a:pt x="804" y="57"/>
                    <a:pt x="804" y="57"/>
                  </a:cubicBezTo>
                  <a:cubicBezTo>
                    <a:pt x="804" y="57"/>
                    <a:pt x="806" y="58"/>
                    <a:pt x="806" y="59"/>
                  </a:cubicBezTo>
                  <a:cubicBezTo>
                    <a:pt x="806" y="59"/>
                    <a:pt x="805" y="61"/>
                    <a:pt x="805" y="61"/>
                  </a:cubicBezTo>
                  <a:cubicBezTo>
                    <a:pt x="804" y="61"/>
                    <a:pt x="803" y="63"/>
                    <a:pt x="803" y="63"/>
                  </a:cubicBezTo>
                  <a:cubicBezTo>
                    <a:pt x="802" y="63"/>
                    <a:pt x="801" y="62"/>
                    <a:pt x="801" y="61"/>
                  </a:cubicBezTo>
                  <a:cubicBezTo>
                    <a:pt x="800" y="62"/>
                    <a:pt x="799" y="63"/>
                    <a:pt x="799" y="64"/>
                  </a:cubicBezTo>
                  <a:cubicBezTo>
                    <a:pt x="799" y="64"/>
                    <a:pt x="797" y="66"/>
                    <a:pt x="797" y="66"/>
                  </a:cubicBezTo>
                  <a:cubicBezTo>
                    <a:pt x="796" y="66"/>
                    <a:pt x="796" y="64"/>
                    <a:pt x="795" y="64"/>
                  </a:cubicBezTo>
                  <a:cubicBezTo>
                    <a:pt x="795" y="64"/>
                    <a:pt x="793" y="67"/>
                    <a:pt x="793" y="66"/>
                  </a:cubicBezTo>
                  <a:cubicBezTo>
                    <a:pt x="793" y="66"/>
                    <a:pt x="791" y="65"/>
                    <a:pt x="791" y="65"/>
                  </a:cubicBezTo>
                  <a:cubicBezTo>
                    <a:pt x="791" y="64"/>
                    <a:pt x="793" y="63"/>
                    <a:pt x="793" y="63"/>
                  </a:cubicBezTo>
                  <a:cubicBezTo>
                    <a:pt x="793" y="62"/>
                    <a:pt x="795" y="60"/>
                    <a:pt x="794" y="60"/>
                  </a:cubicBezTo>
                  <a:cubicBezTo>
                    <a:pt x="794" y="60"/>
                    <a:pt x="792" y="59"/>
                    <a:pt x="792" y="59"/>
                  </a:cubicBezTo>
                  <a:cubicBezTo>
                    <a:pt x="792" y="59"/>
                    <a:pt x="791" y="61"/>
                    <a:pt x="791" y="61"/>
                  </a:cubicBezTo>
                  <a:cubicBezTo>
                    <a:pt x="790" y="61"/>
                    <a:pt x="789" y="60"/>
                    <a:pt x="788" y="59"/>
                  </a:cubicBezTo>
                  <a:cubicBezTo>
                    <a:pt x="788" y="59"/>
                    <a:pt x="786" y="58"/>
                    <a:pt x="786" y="57"/>
                  </a:cubicBezTo>
                  <a:cubicBezTo>
                    <a:pt x="786" y="57"/>
                    <a:pt x="788" y="55"/>
                    <a:pt x="788" y="55"/>
                  </a:cubicBezTo>
                  <a:cubicBezTo>
                    <a:pt x="788" y="54"/>
                    <a:pt x="789" y="54"/>
                    <a:pt x="789" y="53"/>
                  </a:cubicBezTo>
                  <a:cubicBezTo>
                    <a:pt x="790" y="52"/>
                    <a:pt x="791" y="51"/>
                    <a:pt x="791" y="51"/>
                  </a:cubicBezTo>
                  <a:cubicBezTo>
                    <a:pt x="791" y="50"/>
                    <a:pt x="789" y="49"/>
                    <a:pt x="789" y="49"/>
                  </a:cubicBezTo>
                  <a:cubicBezTo>
                    <a:pt x="789" y="48"/>
                    <a:pt x="791" y="47"/>
                    <a:pt x="791" y="47"/>
                  </a:cubicBezTo>
                  <a:cubicBezTo>
                    <a:pt x="791" y="46"/>
                    <a:pt x="788" y="46"/>
                    <a:pt x="788" y="45"/>
                  </a:cubicBezTo>
                  <a:cubicBezTo>
                    <a:pt x="788" y="46"/>
                    <a:pt x="787" y="47"/>
                    <a:pt x="787" y="47"/>
                  </a:cubicBezTo>
                  <a:cubicBezTo>
                    <a:pt x="786" y="48"/>
                    <a:pt x="785" y="49"/>
                    <a:pt x="785" y="50"/>
                  </a:cubicBezTo>
                  <a:cubicBezTo>
                    <a:pt x="785" y="50"/>
                    <a:pt x="787" y="51"/>
                    <a:pt x="787" y="51"/>
                  </a:cubicBezTo>
                  <a:cubicBezTo>
                    <a:pt x="787" y="52"/>
                    <a:pt x="786" y="53"/>
                    <a:pt x="786" y="53"/>
                  </a:cubicBezTo>
                  <a:cubicBezTo>
                    <a:pt x="785" y="54"/>
                    <a:pt x="784" y="52"/>
                    <a:pt x="783" y="52"/>
                  </a:cubicBezTo>
                  <a:cubicBezTo>
                    <a:pt x="782" y="53"/>
                    <a:pt x="781" y="55"/>
                    <a:pt x="780" y="56"/>
                  </a:cubicBezTo>
                  <a:cubicBezTo>
                    <a:pt x="778" y="55"/>
                    <a:pt x="777" y="54"/>
                    <a:pt x="775" y="53"/>
                  </a:cubicBezTo>
                  <a:cubicBezTo>
                    <a:pt x="777" y="51"/>
                    <a:pt x="778" y="50"/>
                    <a:pt x="779" y="48"/>
                  </a:cubicBezTo>
                  <a:cubicBezTo>
                    <a:pt x="779" y="48"/>
                    <a:pt x="780" y="50"/>
                    <a:pt x="781" y="50"/>
                  </a:cubicBezTo>
                  <a:cubicBezTo>
                    <a:pt x="781" y="50"/>
                    <a:pt x="783" y="48"/>
                    <a:pt x="783" y="48"/>
                  </a:cubicBezTo>
                  <a:cubicBezTo>
                    <a:pt x="783" y="48"/>
                    <a:pt x="781" y="46"/>
                    <a:pt x="781" y="46"/>
                  </a:cubicBezTo>
                  <a:cubicBezTo>
                    <a:pt x="780" y="46"/>
                    <a:pt x="782" y="44"/>
                    <a:pt x="782" y="44"/>
                  </a:cubicBezTo>
                  <a:cubicBezTo>
                    <a:pt x="782" y="43"/>
                    <a:pt x="780" y="43"/>
                    <a:pt x="780" y="42"/>
                  </a:cubicBezTo>
                  <a:cubicBezTo>
                    <a:pt x="779" y="44"/>
                    <a:pt x="778" y="45"/>
                    <a:pt x="777" y="47"/>
                  </a:cubicBezTo>
                  <a:cubicBezTo>
                    <a:pt x="776" y="47"/>
                    <a:pt x="776" y="48"/>
                    <a:pt x="775" y="49"/>
                  </a:cubicBezTo>
                  <a:cubicBezTo>
                    <a:pt x="775" y="49"/>
                    <a:pt x="773" y="47"/>
                    <a:pt x="773" y="47"/>
                  </a:cubicBezTo>
                  <a:cubicBezTo>
                    <a:pt x="772" y="47"/>
                    <a:pt x="771" y="49"/>
                    <a:pt x="771" y="49"/>
                  </a:cubicBezTo>
                  <a:cubicBezTo>
                    <a:pt x="771" y="50"/>
                    <a:pt x="770" y="52"/>
                    <a:pt x="769" y="52"/>
                  </a:cubicBezTo>
                  <a:cubicBezTo>
                    <a:pt x="769" y="52"/>
                    <a:pt x="767" y="50"/>
                    <a:pt x="767" y="50"/>
                  </a:cubicBezTo>
                  <a:cubicBezTo>
                    <a:pt x="767" y="50"/>
                    <a:pt x="765" y="48"/>
                    <a:pt x="765" y="48"/>
                  </a:cubicBezTo>
                  <a:cubicBezTo>
                    <a:pt x="765" y="48"/>
                    <a:pt x="763" y="50"/>
                    <a:pt x="763" y="50"/>
                  </a:cubicBezTo>
                  <a:cubicBezTo>
                    <a:pt x="763" y="51"/>
                    <a:pt x="765" y="52"/>
                    <a:pt x="765" y="52"/>
                  </a:cubicBezTo>
                  <a:cubicBezTo>
                    <a:pt x="765" y="53"/>
                    <a:pt x="764" y="54"/>
                    <a:pt x="764" y="54"/>
                  </a:cubicBezTo>
                  <a:cubicBezTo>
                    <a:pt x="763" y="55"/>
                    <a:pt x="763" y="56"/>
                    <a:pt x="762" y="57"/>
                  </a:cubicBezTo>
                  <a:cubicBezTo>
                    <a:pt x="762" y="57"/>
                    <a:pt x="760" y="55"/>
                    <a:pt x="760" y="55"/>
                  </a:cubicBezTo>
                  <a:cubicBezTo>
                    <a:pt x="759" y="55"/>
                    <a:pt x="758" y="57"/>
                    <a:pt x="758" y="57"/>
                  </a:cubicBezTo>
                  <a:cubicBezTo>
                    <a:pt x="758" y="58"/>
                    <a:pt x="756" y="59"/>
                    <a:pt x="756" y="59"/>
                  </a:cubicBezTo>
                  <a:cubicBezTo>
                    <a:pt x="756" y="60"/>
                    <a:pt x="759" y="61"/>
                    <a:pt x="758" y="61"/>
                  </a:cubicBezTo>
                  <a:cubicBezTo>
                    <a:pt x="758" y="62"/>
                    <a:pt x="757" y="63"/>
                    <a:pt x="757" y="63"/>
                  </a:cubicBezTo>
                  <a:cubicBezTo>
                    <a:pt x="756" y="64"/>
                    <a:pt x="756" y="65"/>
                    <a:pt x="755" y="66"/>
                  </a:cubicBezTo>
                  <a:cubicBezTo>
                    <a:pt x="755" y="66"/>
                    <a:pt x="753" y="64"/>
                    <a:pt x="753" y="64"/>
                  </a:cubicBezTo>
                  <a:cubicBezTo>
                    <a:pt x="753" y="64"/>
                    <a:pt x="754" y="62"/>
                    <a:pt x="755" y="62"/>
                  </a:cubicBezTo>
                  <a:cubicBezTo>
                    <a:pt x="755" y="61"/>
                    <a:pt x="756" y="60"/>
                    <a:pt x="756" y="59"/>
                  </a:cubicBezTo>
                  <a:cubicBezTo>
                    <a:pt x="756" y="59"/>
                    <a:pt x="754" y="58"/>
                    <a:pt x="754" y="58"/>
                  </a:cubicBezTo>
                  <a:cubicBezTo>
                    <a:pt x="754" y="57"/>
                    <a:pt x="756" y="56"/>
                    <a:pt x="756" y="55"/>
                  </a:cubicBezTo>
                  <a:cubicBezTo>
                    <a:pt x="756" y="55"/>
                    <a:pt x="754" y="54"/>
                    <a:pt x="753" y="54"/>
                  </a:cubicBezTo>
                  <a:cubicBezTo>
                    <a:pt x="753" y="53"/>
                    <a:pt x="752" y="53"/>
                    <a:pt x="751" y="52"/>
                  </a:cubicBezTo>
                  <a:cubicBezTo>
                    <a:pt x="751" y="53"/>
                    <a:pt x="749" y="54"/>
                    <a:pt x="750" y="54"/>
                  </a:cubicBezTo>
                  <a:cubicBezTo>
                    <a:pt x="750" y="55"/>
                    <a:pt x="752" y="55"/>
                    <a:pt x="752" y="56"/>
                  </a:cubicBezTo>
                  <a:cubicBezTo>
                    <a:pt x="752" y="56"/>
                    <a:pt x="750" y="58"/>
                    <a:pt x="750" y="58"/>
                  </a:cubicBezTo>
                  <a:cubicBezTo>
                    <a:pt x="750" y="58"/>
                    <a:pt x="748" y="56"/>
                    <a:pt x="748" y="57"/>
                  </a:cubicBezTo>
                  <a:cubicBezTo>
                    <a:pt x="747" y="57"/>
                    <a:pt x="747" y="59"/>
                    <a:pt x="746" y="59"/>
                  </a:cubicBezTo>
                  <a:cubicBezTo>
                    <a:pt x="747" y="59"/>
                    <a:pt x="748" y="61"/>
                    <a:pt x="748" y="60"/>
                  </a:cubicBezTo>
                  <a:cubicBezTo>
                    <a:pt x="748" y="61"/>
                    <a:pt x="747" y="63"/>
                    <a:pt x="747" y="63"/>
                  </a:cubicBezTo>
                  <a:cubicBezTo>
                    <a:pt x="746" y="63"/>
                    <a:pt x="745" y="61"/>
                    <a:pt x="744" y="61"/>
                  </a:cubicBezTo>
                  <a:cubicBezTo>
                    <a:pt x="744" y="61"/>
                    <a:pt x="742" y="60"/>
                    <a:pt x="742" y="59"/>
                  </a:cubicBezTo>
                  <a:cubicBezTo>
                    <a:pt x="742" y="59"/>
                    <a:pt x="744" y="58"/>
                    <a:pt x="744" y="57"/>
                  </a:cubicBezTo>
                  <a:cubicBezTo>
                    <a:pt x="744" y="56"/>
                    <a:pt x="742" y="56"/>
                    <a:pt x="742" y="55"/>
                  </a:cubicBezTo>
                  <a:cubicBezTo>
                    <a:pt x="742" y="55"/>
                    <a:pt x="744" y="54"/>
                    <a:pt x="743" y="53"/>
                  </a:cubicBezTo>
                  <a:cubicBezTo>
                    <a:pt x="743" y="52"/>
                    <a:pt x="742" y="52"/>
                    <a:pt x="741" y="51"/>
                  </a:cubicBezTo>
                  <a:cubicBezTo>
                    <a:pt x="740" y="53"/>
                    <a:pt x="739" y="54"/>
                    <a:pt x="738" y="56"/>
                  </a:cubicBezTo>
                  <a:cubicBezTo>
                    <a:pt x="737" y="57"/>
                    <a:pt x="736" y="57"/>
                    <a:pt x="736" y="58"/>
                  </a:cubicBezTo>
                  <a:cubicBezTo>
                    <a:pt x="736" y="58"/>
                    <a:pt x="738" y="59"/>
                    <a:pt x="738" y="60"/>
                  </a:cubicBezTo>
                  <a:cubicBezTo>
                    <a:pt x="738" y="60"/>
                    <a:pt x="737" y="62"/>
                    <a:pt x="737" y="62"/>
                  </a:cubicBezTo>
                  <a:cubicBezTo>
                    <a:pt x="736" y="63"/>
                    <a:pt x="735" y="64"/>
                    <a:pt x="735" y="64"/>
                  </a:cubicBezTo>
                  <a:cubicBezTo>
                    <a:pt x="732" y="62"/>
                    <a:pt x="729" y="60"/>
                    <a:pt x="726" y="57"/>
                  </a:cubicBezTo>
                  <a:cubicBezTo>
                    <a:pt x="727" y="57"/>
                    <a:pt x="727" y="55"/>
                    <a:pt x="728" y="55"/>
                  </a:cubicBezTo>
                  <a:cubicBezTo>
                    <a:pt x="728" y="55"/>
                    <a:pt x="729" y="57"/>
                    <a:pt x="730" y="57"/>
                  </a:cubicBezTo>
                  <a:cubicBezTo>
                    <a:pt x="730" y="57"/>
                    <a:pt x="731" y="55"/>
                    <a:pt x="732" y="55"/>
                  </a:cubicBezTo>
                  <a:cubicBezTo>
                    <a:pt x="732" y="54"/>
                    <a:pt x="733" y="53"/>
                    <a:pt x="733" y="52"/>
                  </a:cubicBezTo>
                  <a:cubicBezTo>
                    <a:pt x="734" y="52"/>
                    <a:pt x="734" y="51"/>
                    <a:pt x="735" y="50"/>
                  </a:cubicBezTo>
                  <a:cubicBezTo>
                    <a:pt x="735" y="50"/>
                    <a:pt x="737" y="49"/>
                    <a:pt x="737" y="48"/>
                  </a:cubicBezTo>
                  <a:cubicBezTo>
                    <a:pt x="737" y="48"/>
                    <a:pt x="735" y="47"/>
                    <a:pt x="734" y="46"/>
                  </a:cubicBezTo>
                  <a:cubicBezTo>
                    <a:pt x="734" y="47"/>
                    <a:pt x="733" y="48"/>
                    <a:pt x="733" y="49"/>
                  </a:cubicBezTo>
                  <a:cubicBezTo>
                    <a:pt x="733" y="49"/>
                    <a:pt x="731" y="51"/>
                    <a:pt x="731" y="51"/>
                  </a:cubicBezTo>
                  <a:cubicBezTo>
                    <a:pt x="731" y="51"/>
                    <a:pt x="729" y="49"/>
                    <a:pt x="729" y="49"/>
                  </a:cubicBezTo>
                  <a:cubicBezTo>
                    <a:pt x="729" y="49"/>
                    <a:pt x="731" y="47"/>
                    <a:pt x="731" y="47"/>
                  </a:cubicBezTo>
                  <a:cubicBezTo>
                    <a:pt x="730" y="47"/>
                    <a:pt x="729" y="45"/>
                    <a:pt x="728" y="45"/>
                  </a:cubicBezTo>
                  <a:cubicBezTo>
                    <a:pt x="728" y="45"/>
                    <a:pt x="727" y="47"/>
                    <a:pt x="727" y="47"/>
                  </a:cubicBezTo>
                  <a:cubicBezTo>
                    <a:pt x="726" y="47"/>
                    <a:pt x="725" y="46"/>
                    <a:pt x="724" y="46"/>
                  </a:cubicBezTo>
                  <a:cubicBezTo>
                    <a:pt x="724" y="46"/>
                    <a:pt x="723" y="44"/>
                    <a:pt x="722" y="44"/>
                  </a:cubicBezTo>
                  <a:cubicBezTo>
                    <a:pt x="722" y="44"/>
                    <a:pt x="721" y="46"/>
                    <a:pt x="720" y="46"/>
                  </a:cubicBezTo>
                  <a:cubicBezTo>
                    <a:pt x="720" y="46"/>
                    <a:pt x="719" y="44"/>
                    <a:pt x="718" y="44"/>
                  </a:cubicBezTo>
                  <a:cubicBezTo>
                    <a:pt x="718" y="45"/>
                    <a:pt x="717" y="47"/>
                    <a:pt x="716" y="47"/>
                  </a:cubicBezTo>
                  <a:cubicBezTo>
                    <a:pt x="716" y="47"/>
                    <a:pt x="715" y="45"/>
                    <a:pt x="714" y="45"/>
                  </a:cubicBezTo>
                  <a:cubicBezTo>
                    <a:pt x="714" y="45"/>
                    <a:pt x="713" y="47"/>
                    <a:pt x="713" y="47"/>
                  </a:cubicBezTo>
                  <a:cubicBezTo>
                    <a:pt x="713" y="48"/>
                    <a:pt x="715" y="48"/>
                    <a:pt x="715" y="49"/>
                  </a:cubicBezTo>
                  <a:cubicBezTo>
                    <a:pt x="715" y="50"/>
                    <a:pt x="713" y="50"/>
                    <a:pt x="713" y="51"/>
                  </a:cubicBezTo>
                  <a:cubicBezTo>
                    <a:pt x="715" y="52"/>
                    <a:pt x="716" y="53"/>
                    <a:pt x="718" y="55"/>
                  </a:cubicBezTo>
                  <a:cubicBezTo>
                    <a:pt x="718" y="55"/>
                    <a:pt x="719" y="56"/>
                    <a:pt x="720" y="56"/>
                  </a:cubicBezTo>
                  <a:cubicBezTo>
                    <a:pt x="719" y="58"/>
                    <a:pt x="717" y="59"/>
                    <a:pt x="716" y="61"/>
                  </a:cubicBezTo>
                  <a:cubicBezTo>
                    <a:pt x="715" y="60"/>
                    <a:pt x="713" y="58"/>
                    <a:pt x="712" y="57"/>
                  </a:cubicBezTo>
                  <a:cubicBezTo>
                    <a:pt x="712" y="57"/>
                    <a:pt x="714" y="56"/>
                    <a:pt x="714" y="55"/>
                  </a:cubicBezTo>
                  <a:cubicBezTo>
                    <a:pt x="714" y="55"/>
                    <a:pt x="712" y="54"/>
                    <a:pt x="711" y="53"/>
                  </a:cubicBezTo>
                  <a:cubicBezTo>
                    <a:pt x="711" y="53"/>
                    <a:pt x="710" y="52"/>
                    <a:pt x="709" y="52"/>
                  </a:cubicBezTo>
                  <a:cubicBezTo>
                    <a:pt x="708" y="53"/>
                    <a:pt x="707" y="55"/>
                    <a:pt x="706" y="56"/>
                  </a:cubicBezTo>
                  <a:cubicBezTo>
                    <a:pt x="705" y="57"/>
                    <a:pt x="705" y="58"/>
                    <a:pt x="704" y="58"/>
                  </a:cubicBezTo>
                  <a:cubicBezTo>
                    <a:pt x="704" y="58"/>
                    <a:pt x="702" y="57"/>
                    <a:pt x="702" y="57"/>
                  </a:cubicBezTo>
                  <a:cubicBezTo>
                    <a:pt x="702" y="56"/>
                    <a:pt x="700" y="55"/>
                    <a:pt x="700" y="55"/>
                  </a:cubicBezTo>
                  <a:cubicBezTo>
                    <a:pt x="699" y="55"/>
                    <a:pt x="698" y="57"/>
                    <a:pt x="698" y="57"/>
                  </a:cubicBezTo>
                  <a:cubicBezTo>
                    <a:pt x="698" y="57"/>
                    <a:pt x="696" y="56"/>
                    <a:pt x="696" y="56"/>
                  </a:cubicBezTo>
                  <a:cubicBezTo>
                    <a:pt x="696" y="55"/>
                    <a:pt x="697" y="53"/>
                    <a:pt x="697" y="53"/>
                  </a:cubicBezTo>
                  <a:cubicBezTo>
                    <a:pt x="698" y="53"/>
                    <a:pt x="699" y="55"/>
                    <a:pt x="700" y="55"/>
                  </a:cubicBezTo>
                  <a:cubicBezTo>
                    <a:pt x="700" y="54"/>
                    <a:pt x="701" y="53"/>
                    <a:pt x="701" y="53"/>
                  </a:cubicBezTo>
                  <a:cubicBezTo>
                    <a:pt x="701" y="52"/>
                    <a:pt x="699" y="51"/>
                    <a:pt x="699" y="51"/>
                  </a:cubicBezTo>
                  <a:cubicBezTo>
                    <a:pt x="699" y="50"/>
                    <a:pt x="697" y="50"/>
                    <a:pt x="697" y="49"/>
                  </a:cubicBezTo>
                  <a:cubicBezTo>
                    <a:pt x="696" y="49"/>
                    <a:pt x="695" y="48"/>
                    <a:pt x="695" y="48"/>
                  </a:cubicBezTo>
                  <a:cubicBezTo>
                    <a:pt x="694" y="47"/>
                    <a:pt x="693" y="47"/>
                    <a:pt x="692" y="46"/>
                  </a:cubicBezTo>
                  <a:cubicBezTo>
                    <a:pt x="692" y="47"/>
                    <a:pt x="691" y="47"/>
                    <a:pt x="691" y="48"/>
                  </a:cubicBezTo>
                  <a:cubicBezTo>
                    <a:pt x="690" y="48"/>
                    <a:pt x="689" y="50"/>
                    <a:pt x="689" y="50"/>
                  </a:cubicBezTo>
                  <a:cubicBezTo>
                    <a:pt x="689" y="51"/>
                    <a:pt x="691" y="52"/>
                    <a:pt x="691" y="52"/>
                  </a:cubicBezTo>
                  <a:cubicBezTo>
                    <a:pt x="691" y="52"/>
                    <a:pt x="690" y="54"/>
                    <a:pt x="689" y="54"/>
                  </a:cubicBezTo>
                  <a:cubicBezTo>
                    <a:pt x="689" y="54"/>
                    <a:pt x="688" y="53"/>
                    <a:pt x="687" y="53"/>
                  </a:cubicBezTo>
                  <a:cubicBezTo>
                    <a:pt x="686" y="52"/>
                    <a:pt x="686" y="51"/>
                    <a:pt x="685" y="51"/>
                  </a:cubicBezTo>
                  <a:cubicBezTo>
                    <a:pt x="685" y="51"/>
                    <a:pt x="683" y="49"/>
                    <a:pt x="683" y="49"/>
                  </a:cubicBezTo>
                  <a:cubicBezTo>
                    <a:pt x="682" y="49"/>
                    <a:pt x="681" y="51"/>
                    <a:pt x="681" y="51"/>
                  </a:cubicBezTo>
                  <a:cubicBezTo>
                    <a:pt x="680" y="52"/>
                    <a:pt x="680" y="53"/>
                    <a:pt x="679" y="54"/>
                  </a:cubicBezTo>
                  <a:cubicBezTo>
                    <a:pt x="679" y="54"/>
                    <a:pt x="678" y="56"/>
                    <a:pt x="678" y="56"/>
                  </a:cubicBezTo>
                  <a:cubicBezTo>
                    <a:pt x="677" y="56"/>
                    <a:pt x="676" y="54"/>
                    <a:pt x="675" y="54"/>
                  </a:cubicBezTo>
                  <a:cubicBezTo>
                    <a:pt x="675" y="54"/>
                    <a:pt x="674" y="53"/>
                    <a:pt x="673" y="53"/>
                  </a:cubicBezTo>
                  <a:cubicBezTo>
                    <a:pt x="673" y="52"/>
                    <a:pt x="672" y="55"/>
                    <a:pt x="671" y="55"/>
                  </a:cubicBezTo>
                  <a:cubicBezTo>
                    <a:pt x="671" y="55"/>
                    <a:pt x="670" y="53"/>
                    <a:pt x="669" y="53"/>
                  </a:cubicBezTo>
                  <a:cubicBezTo>
                    <a:pt x="669" y="54"/>
                    <a:pt x="668" y="55"/>
                    <a:pt x="668" y="55"/>
                  </a:cubicBezTo>
                  <a:cubicBezTo>
                    <a:pt x="668" y="55"/>
                    <a:pt x="665" y="54"/>
                    <a:pt x="665" y="54"/>
                  </a:cubicBezTo>
                  <a:cubicBezTo>
                    <a:pt x="665" y="53"/>
                    <a:pt x="667" y="52"/>
                    <a:pt x="667" y="51"/>
                  </a:cubicBezTo>
                  <a:cubicBezTo>
                    <a:pt x="667" y="51"/>
                    <a:pt x="668" y="50"/>
                    <a:pt x="669" y="49"/>
                  </a:cubicBezTo>
                  <a:cubicBezTo>
                    <a:pt x="669" y="49"/>
                    <a:pt x="670" y="47"/>
                    <a:pt x="670" y="47"/>
                  </a:cubicBezTo>
                  <a:cubicBezTo>
                    <a:pt x="670" y="46"/>
                    <a:pt x="668" y="46"/>
                    <a:pt x="668" y="45"/>
                  </a:cubicBezTo>
                  <a:cubicBezTo>
                    <a:pt x="668" y="45"/>
                    <a:pt x="670" y="43"/>
                    <a:pt x="670" y="43"/>
                  </a:cubicBezTo>
                  <a:cubicBezTo>
                    <a:pt x="670" y="42"/>
                    <a:pt x="668" y="42"/>
                    <a:pt x="668" y="41"/>
                  </a:cubicBezTo>
                  <a:cubicBezTo>
                    <a:pt x="668" y="41"/>
                    <a:pt x="666" y="40"/>
                    <a:pt x="665" y="40"/>
                  </a:cubicBezTo>
                  <a:cubicBezTo>
                    <a:pt x="665" y="40"/>
                    <a:pt x="664" y="41"/>
                    <a:pt x="664" y="42"/>
                  </a:cubicBezTo>
                  <a:cubicBezTo>
                    <a:pt x="664" y="42"/>
                    <a:pt x="666" y="43"/>
                    <a:pt x="666" y="43"/>
                  </a:cubicBezTo>
                  <a:cubicBezTo>
                    <a:pt x="666" y="44"/>
                    <a:pt x="665" y="45"/>
                    <a:pt x="664" y="46"/>
                  </a:cubicBezTo>
                  <a:cubicBezTo>
                    <a:pt x="664" y="46"/>
                    <a:pt x="663" y="47"/>
                    <a:pt x="663" y="48"/>
                  </a:cubicBezTo>
                  <a:cubicBezTo>
                    <a:pt x="662" y="48"/>
                    <a:pt x="665" y="49"/>
                    <a:pt x="665" y="50"/>
                  </a:cubicBezTo>
                  <a:cubicBezTo>
                    <a:pt x="665" y="50"/>
                    <a:pt x="663" y="51"/>
                    <a:pt x="663" y="52"/>
                  </a:cubicBezTo>
                  <a:cubicBezTo>
                    <a:pt x="663" y="53"/>
                    <a:pt x="661" y="53"/>
                    <a:pt x="661" y="54"/>
                  </a:cubicBezTo>
                  <a:cubicBezTo>
                    <a:pt x="661" y="55"/>
                    <a:pt x="663" y="55"/>
                    <a:pt x="664" y="56"/>
                  </a:cubicBezTo>
                  <a:cubicBezTo>
                    <a:pt x="662" y="57"/>
                    <a:pt x="661" y="59"/>
                    <a:pt x="660" y="60"/>
                  </a:cubicBezTo>
                  <a:cubicBezTo>
                    <a:pt x="660" y="61"/>
                    <a:pt x="659" y="62"/>
                    <a:pt x="659" y="63"/>
                  </a:cubicBezTo>
                  <a:cubicBezTo>
                    <a:pt x="657" y="61"/>
                    <a:pt x="656" y="60"/>
                    <a:pt x="654" y="59"/>
                  </a:cubicBezTo>
                  <a:cubicBezTo>
                    <a:pt x="655" y="58"/>
                    <a:pt x="655" y="58"/>
                    <a:pt x="656" y="57"/>
                  </a:cubicBezTo>
                  <a:cubicBezTo>
                    <a:pt x="656" y="56"/>
                    <a:pt x="657" y="55"/>
                    <a:pt x="657" y="55"/>
                  </a:cubicBezTo>
                  <a:cubicBezTo>
                    <a:pt x="657" y="54"/>
                    <a:pt x="655" y="53"/>
                    <a:pt x="655" y="53"/>
                  </a:cubicBezTo>
                  <a:cubicBezTo>
                    <a:pt x="655" y="53"/>
                    <a:pt x="653" y="52"/>
                    <a:pt x="653" y="51"/>
                  </a:cubicBezTo>
                  <a:cubicBezTo>
                    <a:pt x="653" y="51"/>
                    <a:pt x="655" y="50"/>
                    <a:pt x="655" y="49"/>
                  </a:cubicBezTo>
                  <a:cubicBezTo>
                    <a:pt x="654" y="48"/>
                    <a:pt x="653" y="48"/>
                    <a:pt x="652" y="47"/>
                  </a:cubicBezTo>
                  <a:cubicBezTo>
                    <a:pt x="652" y="47"/>
                    <a:pt x="651" y="46"/>
                    <a:pt x="650" y="46"/>
                  </a:cubicBezTo>
                  <a:cubicBezTo>
                    <a:pt x="650" y="46"/>
                    <a:pt x="649" y="47"/>
                    <a:pt x="649" y="48"/>
                  </a:cubicBezTo>
                  <a:cubicBezTo>
                    <a:pt x="648" y="48"/>
                    <a:pt x="647" y="50"/>
                    <a:pt x="647" y="50"/>
                  </a:cubicBezTo>
                  <a:cubicBezTo>
                    <a:pt x="647" y="50"/>
                    <a:pt x="649" y="51"/>
                    <a:pt x="649" y="52"/>
                  </a:cubicBezTo>
                  <a:cubicBezTo>
                    <a:pt x="649" y="52"/>
                    <a:pt x="648" y="53"/>
                    <a:pt x="647" y="54"/>
                  </a:cubicBezTo>
                  <a:cubicBezTo>
                    <a:pt x="647" y="54"/>
                    <a:pt x="646" y="56"/>
                    <a:pt x="646" y="56"/>
                  </a:cubicBezTo>
                  <a:cubicBezTo>
                    <a:pt x="646" y="57"/>
                    <a:pt x="648" y="57"/>
                    <a:pt x="648" y="58"/>
                  </a:cubicBezTo>
                  <a:cubicBezTo>
                    <a:pt x="648" y="59"/>
                    <a:pt x="646" y="59"/>
                    <a:pt x="646" y="60"/>
                  </a:cubicBezTo>
                  <a:cubicBezTo>
                    <a:pt x="646" y="60"/>
                    <a:pt x="644" y="59"/>
                    <a:pt x="644" y="58"/>
                  </a:cubicBezTo>
                  <a:cubicBezTo>
                    <a:pt x="644" y="58"/>
                    <a:pt x="646" y="57"/>
                    <a:pt x="646" y="56"/>
                  </a:cubicBezTo>
                  <a:cubicBezTo>
                    <a:pt x="645" y="56"/>
                    <a:pt x="644" y="55"/>
                    <a:pt x="643" y="55"/>
                  </a:cubicBezTo>
                  <a:cubicBezTo>
                    <a:pt x="643" y="54"/>
                    <a:pt x="642" y="53"/>
                    <a:pt x="641" y="53"/>
                  </a:cubicBezTo>
                  <a:cubicBezTo>
                    <a:pt x="641" y="53"/>
                    <a:pt x="639" y="51"/>
                    <a:pt x="639" y="51"/>
                  </a:cubicBezTo>
                  <a:cubicBezTo>
                    <a:pt x="638" y="51"/>
                    <a:pt x="638" y="53"/>
                    <a:pt x="637" y="53"/>
                  </a:cubicBezTo>
                  <a:cubicBezTo>
                    <a:pt x="637" y="53"/>
                    <a:pt x="636" y="51"/>
                    <a:pt x="635" y="52"/>
                  </a:cubicBezTo>
                  <a:cubicBezTo>
                    <a:pt x="634" y="52"/>
                    <a:pt x="634" y="54"/>
                    <a:pt x="633" y="54"/>
                  </a:cubicBezTo>
                  <a:cubicBezTo>
                    <a:pt x="634" y="55"/>
                    <a:pt x="635" y="55"/>
                    <a:pt x="636" y="56"/>
                  </a:cubicBezTo>
                  <a:cubicBezTo>
                    <a:pt x="636" y="56"/>
                    <a:pt x="634" y="57"/>
                    <a:pt x="634" y="58"/>
                  </a:cubicBezTo>
                  <a:cubicBezTo>
                    <a:pt x="633" y="58"/>
                    <a:pt x="632" y="59"/>
                    <a:pt x="632" y="60"/>
                  </a:cubicBezTo>
                  <a:cubicBezTo>
                    <a:pt x="632" y="60"/>
                    <a:pt x="634" y="61"/>
                    <a:pt x="634" y="62"/>
                  </a:cubicBezTo>
                  <a:cubicBezTo>
                    <a:pt x="634" y="62"/>
                    <a:pt x="633" y="64"/>
                    <a:pt x="633" y="64"/>
                  </a:cubicBezTo>
                  <a:cubicBezTo>
                    <a:pt x="632" y="65"/>
                    <a:pt x="631" y="65"/>
                    <a:pt x="631" y="66"/>
                  </a:cubicBezTo>
                  <a:cubicBezTo>
                    <a:pt x="631" y="66"/>
                    <a:pt x="629" y="65"/>
                    <a:pt x="629" y="64"/>
                  </a:cubicBezTo>
                  <a:cubicBezTo>
                    <a:pt x="629" y="64"/>
                    <a:pt x="631" y="63"/>
                    <a:pt x="630" y="62"/>
                  </a:cubicBezTo>
                  <a:cubicBezTo>
                    <a:pt x="630" y="62"/>
                    <a:pt x="628" y="61"/>
                    <a:pt x="628" y="61"/>
                  </a:cubicBezTo>
                  <a:cubicBezTo>
                    <a:pt x="628" y="60"/>
                    <a:pt x="626" y="60"/>
                    <a:pt x="626" y="59"/>
                  </a:cubicBezTo>
                  <a:cubicBezTo>
                    <a:pt x="626" y="58"/>
                    <a:pt x="628" y="57"/>
                    <a:pt x="628" y="57"/>
                  </a:cubicBezTo>
                  <a:cubicBezTo>
                    <a:pt x="628" y="56"/>
                    <a:pt x="629" y="55"/>
                    <a:pt x="629" y="54"/>
                  </a:cubicBezTo>
                  <a:cubicBezTo>
                    <a:pt x="629" y="54"/>
                    <a:pt x="627" y="53"/>
                    <a:pt x="627" y="53"/>
                  </a:cubicBezTo>
                  <a:cubicBezTo>
                    <a:pt x="627" y="52"/>
                    <a:pt x="629" y="51"/>
                    <a:pt x="629" y="50"/>
                  </a:cubicBezTo>
                  <a:cubicBezTo>
                    <a:pt x="629" y="50"/>
                    <a:pt x="627" y="49"/>
                    <a:pt x="627" y="49"/>
                  </a:cubicBezTo>
                  <a:cubicBezTo>
                    <a:pt x="626" y="48"/>
                    <a:pt x="625" y="48"/>
                    <a:pt x="624" y="47"/>
                  </a:cubicBezTo>
                  <a:cubicBezTo>
                    <a:pt x="624" y="48"/>
                    <a:pt x="623" y="49"/>
                    <a:pt x="623" y="49"/>
                  </a:cubicBezTo>
                  <a:cubicBezTo>
                    <a:pt x="623" y="50"/>
                    <a:pt x="625" y="51"/>
                    <a:pt x="625" y="51"/>
                  </a:cubicBezTo>
                  <a:cubicBezTo>
                    <a:pt x="625" y="52"/>
                    <a:pt x="624" y="53"/>
                    <a:pt x="623" y="53"/>
                  </a:cubicBezTo>
                  <a:cubicBezTo>
                    <a:pt x="623" y="54"/>
                    <a:pt x="622" y="55"/>
                    <a:pt x="621" y="55"/>
                  </a:cubicBezTo>
                  <a:cubicBezTo>
                    <a:pt x="621" y="56"/>
                    <a:pt x="624" y="57"/>
                    <a:pt x="624" y="57"/>
                  </a:cubicBezTo>
                  <a:cubicBezTo>
                    <a:pt x="624" y="58"/>
                    <a:pt x="622" y="59"/>
                    <a:pt x="622" y="59"/>
                  </a:cubicBezTo>
                  <a:cubicBezTo>
                    <a:pt x="622" y="60"/>
                    <a:pt x="621" y="61"/>
                    <a:pt x="620" y="62"/>
                  </a:cubicBezTo>
                  <a:cubicBezTo>
                    <a:pt x="620" y="62"/>
                    <a:pt x="618" y="60"/>
                    <a:pt x="618" y="60"/>
                  </a:cubicBezTo>
                  <a:cubicBezTo>
                    <a:pt x="618" y="60"/>
                    <a:pt x="620" y="58"/>
                    <a:pt x="620" y="58"/>
                  </a:cubicBezTo>
                  <a:cubicBezTo>
                    <a:pt x="619" y="57"/>
                    <a:pt x="618" y="56"/>
                    <a:pt x="618" y="56"/>
                  </a:cubicBezTo>
                  <a:cubicBezTo>
                    <a:pt x="617" y="56"/>
                    <a:pt x="616" y="54"/>
                    <a:pt x="615" y="54"/>
                  </a:cubicBezTo>
                  <a:cubicBezTo>
                    <a:pt x="615" y="54"/>
                    <a:pt x="614" y="56"/>
                    <a:pt x="614" y="57"/>
                  </a:cubicBezTo>
                  <a:cubicBezTo>
                    <a:pt x="613" y="57"/>
                    <a:pt x="612" y="58"/>
                    <a:pt x="612" y="59"/>
                  </a:cubicBezTo>
                  <a:cubicBezTo>
                    <a:pt x="612" y="59"/>
                    <a:pt x="614" y="60"/>
                    <a:pt x="614" y="60"/>
                  </a:cubicBezTo>
                  <a:cubicBezTo>
                    <a:pt x="614" y="61"/>
                    <a:pt x="616" y="62"/>
                    <a:pt x="616" y="62"/>
                  </a:cubicBezTo>
                  <a:cubicBezTo>
                    <a:pt x="616" y="62"/>
                    <a:pt x="615" y="64"/>
                    <a:pt x="615" y="64"/>
                  </a:cubicBezTo>
                  <a:cubicBezTo>
                    <a:pt x="614" y="64"/>
                    <a:pt x="613" y="62"/>
                    <a:pt x="612" y="63"/>
                  </a:cubicBezTo>
                  <a:cubicBezTo>
                    <a:pt x="612" y="63"/>
                    <a:pt x="611" y="65"/>
                    <a:pt x="611" y="65"/>
                  </a:cubicBezTo>
                  <a:cubicBezTo>
                    <a:pt x="610" y="64"/>
                    <a:pt x="609" y="64"/>
                    <a:pt x="609" y="63"/>
                  </a:cubicBezTo>
                  <a:cubicBezTo>
                    <a:pt x="608" y="63"/>
                    <a:pt x="606" y="62"/>
                    <a:pt x="606" y="62"/>
                  </a:cubicBezTo>
                  <a:cubicBezTo>
                    <a:pt x="606" y="61"/>
                    <a:pt x="608" y="60"/>
                    <a:pt x="608" y="59"/>
                  </a:cubicBezTo>
                  <a:cubicBezTo>
                    <a:pt x="608" y="59"/>
                    <a:pt x="606" y="58"/>
                    <a:pt x="606" y="58"/>
                  </a:cubicBezTo>
                  <a:cubicBezTo>
                    <a:pt x="606" y="57"/>
                    <a:pt x="608" y="56"/>
                    <a:pt x="607" y="55"/>
                  </a:cubicBezTo>
                  <a:cubicBezTo>
                    <a:pt x="607" y="55"/>
                    <a:pt x="605" y="54"/>
                    <a:pt x="605" y="54"/>
                  </a:cubicBezTo>
                  <a:cubicBezTo>
                    <a:pt x="605" y="53"/>
                    <a:pt x="607" y="52"/>
                    <a:pt x="607" y="51"/>
                  </a:cubicBezTo>
                  <a:cubicBezTo>
                    <a:pt x="607" y="51"/>
                    <a:pt x="609" y="49"/>
                    <a:pt x="609" y="49"/>
                  </a:cubicBezTo>
                  <a:cubicBezTo>
                    <a:pt x="609" y="49"/>
                    <a:pt x="606" y="48"/>
                    <a:pt x="606" y="47"/>
                  </a:cubicBezTo>
                  <a:cubicBezTo>
                    <a:pt x="607" y="47"/>
                    <a:pt x="608" y="46"/>
                    <a:pt x="608" y="45"/>
                  </a:cubicBezTo>
                  <a:cubicBezTo>
                    <a:pt x="609" y="44"/>
                    <a:pt x="609" y="44"/>
                    <a:pt x="610" y="43"/>
                  </a:cubicBezTo>
                  <a:cubicBezTo>
                    <a:pt x="609" y="43"/>
                    <a:pt x="608" y="41"/>
                    <a:pt x="608" y="41"/>
                  </a:cubicBezTo>
                  <a:cubicBezTo>
                    <a:pt x="607" y="41"/>
                    <a:pt x="607" y="43"/>
                    <a:pt x="606" y="44"/>
                  </a:cubicBezTo>
                  <a:cubicBezTo>
                    <a:pt x="605" y="44"/>
                    <a:pt x="604" y="42"/>
                    <a:pt x="604" y="42"/>
                  </a:cubicBezTo>
                  <a:cubicBezTo>
                    <a:pt x="603" y="42"/>
                    <a:pt x="602" y="44"/>
                    <a:pt x="602" y="44"/>
                  </a:cubicBezTo>
                  <a:cubicBezTo>
                    <a:pt x="602" y="44"/>
                    <a:pt x="604" y="46"/>
                    <a:pt x="604" y="46"/>
                  </a:cubicBezTo>
                  <a:cubicBezTo>
                    <a:pt x="604" y="46"/>
                    <a:pt x="603" y="48"/>
                    <a:pt x="602" y="48"/>
                  </a:cubicBezTo>
                  <a:cubicBezTo>
                    <a:pt x="602" y="49"/>
                    <a:pt x="601" y="50"/>
                    <a:pt x="601" y="50"/>
                  </a:cubicBezTo>
                  <a:cubicBezTo>
                    <a:pt x="600" y="51"/>
                    <a:pt x="600" y="52"/>
                    <a:pt x="599" y="52"/>
                  </a:cubicBezTo>
                  <a:cubicBezTo>
                    <a:pt x="599" y="53"/>
                    <a:pt x="597" y="51"/>
                    <a:pt x="597" y="51"/>
                  </a:cubicBezTo>
                  <a:cubicBezTo>
                    <a:pt x="596" y="51"/>
                    <a:pt x="596" y="53"/>
                    <a:pt x="595" y="53"/>
                  </a:cubicBezTo>
                  <a:cubicBezTo>
                    <a:pt x="594" y="53"/>
                    <a:pt x="594" y="55"/>
                    <a:pt x="593" y="55"/>
                  </a:cubicBezTo>
                  <a:cubicBezTo>
                    <a:pt x="593" y="55"/>
                    <a:pt x="591" y="53"/>
                    <a:pt x="591" y="54"/>
                  </a:cubicBezTo>
                  <a:cubicBezTo>
                    <a:pt x="591" y="54"/>
                    <a:pt x="590" y="55"/>
                    <a:pt x="589" y="56"/>
                  </a:cubicBezTo>
                  <a:cubicBezTo>
                    <a:pt x="589" y="56"/>
                    <a:pt x="588" y="57"/>
                    <a:pt x="588" y="58"/>
                  </a:cubicBezTo>
                  <a:cubicBezTo>
                    <a:pt x="587" y="59"/>
                    <a:pt x="587" y="59"/>
                    <a:pt x="586" y="60"/>
                  </a:cubicBezTo>
                  <a:cubicBezTo>
                    <a:pt x="586" y="61"/>
                    <a:pt x="585" y="62"/>
                    <a:pt x="584" y="62"/>
                  </a:cubicBezTo>
                  <a:cubicBezTo>
                    <a:pt x="584" y="62"/>
                    <a:pt x="586" y="64"/>
                    <a:pt x="587" y="64"/>
                  </a:cubicBezTo>
                  <a:cubicBezTo>
                    <a:pt x="587" y="64"/>
                    <a:pt x="588" y="62"/>
                    <a:pt x="588" y="62"/>
                  </a:cubicBezTo>
                  <a:cubicBezTo>
                    <a:pt x="588" y="62"/>
                    <a:pt x="590" y="63"/>
                    <a:pt x="591" y="64"/>
                  </a:cubicBezTo>
                  <a:cubicBezTo>
                    <a:pt x="591" y="64"/>
                    <a:pt x="589" y="66"/>
                    <a:pt x="589" y="66"/>
                  </a:cubicBezTo>
                  <a:cubicBezTo>
                    <a:pt x="589" y="66"/>
                    <a:pt x="587" y="64"/>
                    <a:pt x="587" y="64"/>
                  </a:cubicBezTo>
                  <a:cubicBezTo>
                    <a:pt x="586" y="64"/>
                    <a:pt x="586" y="66"/>
                    <a:pt x="585" y="66"/>
                  </a:cubicBezTo>
                  <a:cubicBezTo>
                    <a:pt x="584" y="66"/>
                    <a:pt x="583" y="65"/>
                    <a:pt x="583" y="65"/>
                  </a:cubicBezTo>
                  <a:cubicBezTo>
                    <a:pt x="582" y="64"/>
                    <a:pt x="580" y="63"/>
                    <a:pt x="580" y="63"/>
                  </a:cubicBezTo>
                  <a:cubicBezTo>
                    <a:pt x="580" y="63"/>
                    <a:pt x="582" y="61"/>
                    <a:pt x="582" y="61"/>
                  </a:cubicBezTo>
                  <a:cubicBezTo>
                    <a:pt x="582" y="61"/>
                    <a:pt x="584" y="59"/>
                    <a:pt x="584" y="59"/>
                  </a:cubicBezTo>
                  <a:cubicBezTo>
                    <a:pt x="584" y="58"/>
                    <a:pt x="582" y="57"/>
                    <a:pt x="582" y="57"/>
                  </a:cubicBezTo>
                  <a:cubicBezTo>
                    <a:pt x="581" y="57"/>
                    <a:pt x="580" y="59"/>
                    <a:pt x="580" y="59"/>
                  </a:cubicBezTo>
                  <a:cubicBezTo>
                    <a:pt x="579" y="59"/>
                    <a:pt x="578" y="58"/>
                    <a:pt x="578" y="57"/>
                  </a:cubicBezTo>
                  <a:cubicBezTo>
                    <a:pt x="577" y="57"/>
                    <a:pt x="576" y="56"/>
                    <a:pt x="575" y="56"/>
                  </a:cubicBezTo>
                  <a:cubicBezTo>
                    <a:pt x="575" y="55"/>
                    <a:pt x="577" y="54"/>
                    <a:pt x="577" y="53"/>
                  </a:cubicBezTo>
                  <a:cubicBezTo>
                    <a:pt x="577" y="53"/>
                    <a:pt x="579" y="51"/>
                    <a:pt x="579" y="51"/>
                  </a:cubicBezTo>
                  <a:cubicBezTo>
                    <a:pt x="579" y="50"/>
                    <a:pt x="577" y="50"/>
                    <a:pt x="577" y="49"/>
                  </a:cubicBezTo>
                  <a:cubicBezTo>
                    <a:pt x="576" y="49"/>
                    <a:pt x="575" y="48"/>
                    <a:pt x="574" y="48"/>
                  </a:cubicBezTo>
                  <a:cubicBezTo>
                    <a:pt x="573" y="49"/>
                    <a:pt x="572" y="51"/>
                    <a:pt x="571" y="52"/>
                  </a:cubicBezTo>
                  <a:cubicBezTo>
                    <a:pt x="570" y="54"/>
                    <a:pt x="569" y="55"/>
                    <a:pt x="568" y="57"/>
                  </a:cubicBezTo>
                  <a:cubicBezTo>
                    <a:pt x="566" y="58"/>
                    <a:pt x="565" y="60"/>
                    <a:pt x="564" y="61"/>
                  </a:cubicBezTo>
                  <a:cubicBezTo>
                    <a:pt x="564" y="62"/>
                    <a:pt x="563" y="63"/>
                    <a:pt x="562" y="63"/>
                  </a:cubicBezTo>
                  <a:cubicBezTo>
                    <a:pt x="562" y="64"/>
                    <a:pt x="561" y="65"/>
                    <a:pt x="561" y="66"/>
                  </a:cubicBezTo>
                  <a:cubicBezTo>
                    <a:pt x="561" y="66"/>
                    <a:pt x="559" y="64"/>
                    <a:pt x="559" y="64"/>
                  </a:cubicBezTo>
                  <a:cubicBezTo>
                    <a:pt x="558" y="63"/>
                    <a:pt x="560" y="62"/>
                    <a:pt x="560" y="62"/>
                  </a:cubicBezTo>
                  <a:cubicBezTo>
                    <a:pt x="559" y="61"/>
                    <a:pt x="559" y="60"/>
                    <a:pt x="558" y="60"/>
                  </a:cubicBezTo>
                  <a:cubicBezTo>
                    <a:pt x="557" y="60"/>
                    <a:pt x="556" y="58"/>
                    <a:pt x="556" y="58"/>
                  </a:cubicBezTo>
                  <a:cubicBezTo>
                    <a:pt x="555" y="58"/>
                    <a:pt x="555" y="61"/>
                    <a:pt x="554" y="60"/>
                  </a:cubicBezTo>
                  <a:cubicBezTo>
                    <a:pt x="553" y="60"/>
                    <a:pt x="553" y="59"/>
                    <a:pt x="552" y="59"/>
                  </a:cubicBezTo>
                  <a:cubicBezTo>
                    <a:pt x="551" y="59"/>
                    <a:pt x="551" y="61"/>
                    <a:pt x="550" y="61"/>
                  </a:cubicBezTo>
                  <a:cubicBezTo>
                    <a:pt x="550" y="61"/>
                    <a:pt x="548" y="60"/>
                    <a:pt x="548" y="59"/>
                  </a:cubicBezTo>
                  <a:cubicBezTo>
                    <a:pt x="547" y="59"/>
                    <a:pt x="546" y="58"/>
                    <a:pt x="546" y="58"/>
                  </a:cubicBezTo>
                  <a:cubicBezTo>
                    <a:pt x="546" y="58"/>
                    <a:pt x="547" y="56"/>
                    <a:pt x="547" y="55"/>
                  </a:cubicBezTo>
                  <a:cubicBezTo>
                    <a:pt x="548" y="55"/>
                    <a:pt x="549" y="54"/>
                    <a:pt x="549" y="53"/>
                  </a:cubicBezTo>
                  <a:cubicBezTo>
                    <a:pt x="549" y="53"/>
                    <a:pt x="547" y="51"/>
                    <a:pt x="547" y="51"/>
                  </a:cubicBezTo>
                  <a:cubicBezTo>
                    <a:pt x="546" y="51"/>
                    <a:pt x="546" y="54"/>
                    <a:pt x="545" y="54"/>
                  </a:cubicBezTo>
                  <a:cubicBezTo>
                    <a:pt x="544" y="54"/>
                    <a:pt x="544" y="52"/>
                    <a:pt x="543" y="52"/>
                  </a:cubicBezTo>
                  <a:cubicBezTo>
                    <a:pt x="541" y="51"/>
                    <a:pt x="540" y="50"/>
                    <a:pt x="538" y="49"/>
                  </a:cubicBezTo>
                  <a:cubicBezTo>
                    <a:pt x="538" y="49"/>
                    <a:pt x="537" y="50"/>
                    <a:pt x="537" y="51"/>
                  </a:cubicBezTo>
                  <a:cubicBezTo>
                    <a:pt x="537" y="51"/>
                    <a:pt x="539" y="52"/>
                    <a:pt x="539" y="53"/>
                  </a:cubicBezTo>
                  <a:cubicBezTo>
                    <a:pt x="539" y="53"/>
                    <a:pt x="541" y="54"/>
                    <a:pt x="541" y="54"/>
                  </a:cubicBezTo>
                  <a:cubicBezTo>
                    <a:pt x="541" y="55"/>
                    <a:pt x="540" y="56"/>
                    <a:pt x="539" y="56"/>
                  </a:cubicBezTo>
                  <a:cubicBezTo>
                    <a:pt x="540" y="57"/>
                    <a:pt x="541" y="58"/>
                    <a:pt x="542" y="58"/>
                  </a:cubicBezTo>
                  <a:cubicBezTo>
                    <a:pt x="542" y="58"/>
                    <a:pt x="540" y="60"/>
                    <a:pt x="540" y="60"/>
                  </a:cubicBezTo>
                  <a:cubicBezTo>
                    <a:pt x="540" y="60"/>
                    <a:pt x="538" y="59"/>
                    <a:pt x="538" y="59"/>
                  </a:cubicBezTo>
                  <a:cubicBezTo>
                    <a:pt x="537" y="58"/>
                    <a:pt x="536" y="57"/>
                    <a:pt x="536" y="57"/>
                  </a:cubicBezTo>
                  <a:cubicBezTo>
                    <a:pt x="535" y="56"/>
                    <a:pt x="534" y="56"/>
                    <a:pt x="533" y="55"/>
                  </a:cubicBezTo>
                  <a:cubicBezTo>
                    <a:pt x="533" y="55"/>
                    <a:pt x="531" y="53"/>
                    <a:pt x="531" y="54"/>
                  </a:cubicBezTo>
                  <a:cubicBezTo>
                    <a:pt x="531" y="54"/>
                    <a:pt x="529" y="56"/>
                    <a:pt x="529" y="56"/>
                  </a:cubicBezTo>
                  <a:cubicBezTo>
                    <a:pt x="529" y="56"/>
                    <a:pt x="532" y="57"/>
                    <a:pt x="532" y="57"/>
                  </a:cubicBezTo>
                  <a:cubicBezTo>
                    <a:pt x="532" y="58"/>
                    <a:pt x="530" y="59"/>
                    <a:pt x="530" y="60"/>
                  </a:cubicBezTo>
                  <a:cubicBezTo>
                    <a:pt x="530" y="60"/>
                    <a:pt x="529" y="61"/>
                    <a:pt x="528" y="62"/>
                  </a:cubicBezTo>
                  <a:cubicBezTo>
                    <a:pt x="528" y="63"/>
                    <a:pt x="527" y="63"/>
                    <a:pt x="526" y="64"/>
                  </a:cubicBezTo>
                  <a:cubicBezTo>
                    <a:pt x="526" y="64"/>
                    <a:pt x="525" y="66"/>
                    <a:pt x="525" y="66"/>
                  </a:cubicBezTo>
                  <a:cubicBezTo>
                    <a:pt x="525" y="66"/>
                    <a:pt x="523" y="65"/>
                    <a:pt x="523" y="65"/>
                  </a:cubicBezTo>
                  <a:cubicBezTo>
                    <a:pt x="522" y="64"/>
                    <a:pt x="524" y="63"/>
                    <a:pt x="524" y="62"/>
                  </a:cubicBezTo>
                  <a:cubicBezTo>
                    <a:pt x="524" y="62"/>
                    <a:pt x="526" y="61"/>
                    <a:pt x="526" y="60"/>
                  </a:cubicBezTo>
                  <a:cubicBezTo>
                    <a:pt x="526" y="60"/>
                    <a:pt x="524" y="59"/>
                    <a:pt x="524" y="59"/>
                  </a:cubicBezTo>
                  <a:cubicBezTo>
                    <a:pt x="523" y="58"/>
                    <a:pt x="522" y="57"/>
                    <a:pt x="522" y="57"/>
                  </a:cubicBezTo>
                  <a:cubicBezTo>
                    <a:pt x="521" y="57"/>
                    <a:pt x="520" y="59"/>
                    <a:pt x="520" y="59"/>
                  </a:cubicBezTo>
                  <a:cubicBezTo>
                    <a:pt x="519" y="60"/>
                    <a:pt x="519" y="61"/>
                    <a:pt x="518" y="61"/>
                  </a:cubicBezTo>
                  <a:cubicBezTo>
                    <a:pt x="517" y="63"/>
                    <a:pt x="516" y="64"/>
                    <a:pt x="515" y="66"/>
                  </a:cubicBezTo>
                  <a:cubicBezTo>
                    <a:pt x="513" y="65"/>
                    <a:pt x="512" y="64"/>
                    <a:pt x="510" y="62"/>
                  </a:cubicBezTo>
                  <a:cubicBezTo>
                    <a:pt x="511" y="61"/>
                    <a:pt x="512" y="59"/>
                    <a:pt x="514" y="58"/>
                  </a:cubicBezTo>
                  <a:cubicBezTo>
                    <a:pt x="515" y="56"/>
                    <a:pt x="516" y="55"/>
                    <a:pt x="517" y="53"/>
                  </a:cubicBezTo>
                  <a:cubicBezTo>
                    <a:pt x="516" y="53"/>
                    <a:pt x="515" y="52"/>
                    <a:pt x="515" y="52"/>
                  </a:cubicBezTo>
                  <a:cubicBezTo>
                    <a:pt x="514" y="52"/>
                    <a:pt x="514" y="54"/>
                    <a:pt x="513" y="54"/>
                  </a:cubicBezTo>
                  <a:cubicBezTo>
                    <a:pt x="512" y="54"/>
                    <a:pt x="512" y="52"/>
                    <a:pt x="511" y="52"/>
                  </a:cubicBezTo>
                  <a:cubicBezTo>
                    <a:pt x="510" y="52"/>
                    <a:pt x="510" y="54"/>
                    <a:pt x="509" y="54"/>
                  </a:cubicBezTo>
                  <a:cubicBezTo>
                    <a:pt x="509" y="55"/>
                    <a:pt x="508" y="53"/>
                    <a:pt x="507" y="53"/>
                  </a:cubicBezTo>
                  <a:cubicBezTo>
                    <a:pt x="506" y="53"/>
                    <a:pt x="506" y="55"/>
                    <a:pt x="505" y="55"/>
                  </a:cubicBezTo>
                  <a:cubicBezTo>
                    <a:pt x="505" y="55"/>
                    <a:pt x="503" y="53"/>
                    <a:pt x="503" y="53"/>
                  </a:cubicBezTo>
                  <a:cubicBezTo>
                    <a:pt x="502" y="54"/>
                    <a:pt x="502" y="55"/>
                    <a:pt x="501" y="56"/>
                  </a:cubicBezTo>
                  <a:cubicBezTo>
                    <a:pt x="501" y="56"/>
                    <a:pt x="500" y="57"/>
                    <a:pt x="500" y="58"/>
                  </a:cubicBezTo>
                  <a:cubicBezTo>
                    <a:pt x="499" y="57"/>
                    <a:pt x="498" y="57"/>
                    <a:pt x="497" y="56"/>
                  </a:cubicBezTo>
                  <a:cubicBezTo>
                    <a:pt x="497" y="56"/>
                    <a:pt x="495" y="55"/>
                    <a:pt x="495" y="54"/>
                  </a:cubicBezTo>
                  <a:cubicBezTo>
                    <a:pt x="495" y="54"/>
                    <a:pt x="497" y="53"/>
                    <a:pt x="497" y="52"/>
                  </a:cubicBezTo>
                  <a:cubicBezTo>
                    <a:pt x="497" y="52"/>
                    <a:pt x="495" y="51"/>
                    <a:pt x="495" y="50"/>
                  </a:cubicBezTo>
                  <a:cubicBezTo>
                    <a:pt x="495" y="50"/>
                    <a:pt x="496" y="49"/>
                    <a:pt x="496" y="48"/>
                  </a:cubicBezTo>
                  <a:cubicBezTo>
                    <a:pt x="496" y="47"/>
                    <a:pt x="494" y="47"/>
                    <a:pt x="494" y="47"/>
                  </a:cubicBezTo>
                  <a:cubicBezTo>
                    <a:pt x="493" y="48"/>
                    <a:pt x="492" y="49"/>
                    <a:pt x="491" y="51"/>
                  </a:cubicBezTo>
                  <a:cubicBezTo>
                    <a:pt x="491" y="52"/>
                    <a:pt x="492" y="52"/>
                    <a:pt x="493" y="53"/>
                  </a:cubicBezTo>
                  <a:cubicBezTo>
                    <a:pt x="493" y="53"/>
                    <a:pt x="495" y="54"/>
                    <a:pt x="495" y="54"/>
                  </a:cubicBezTo>
                  <a:cubicBezTo>
                    <a:pt x="495" y="55"/>
                    <a:pt x="493" y="56"/>
                    <a:pt x="493" y="57"/>
                  </a:cubicBezTo>
                  <a:cubicBezTo>
                    <a:pt x="493" y="57"/>
                    <a:pt x="496" y="58"/>
                    <a:pt x="496" y="58"/>
                  </a:cubicBezTo>
                  <a:cubicBezTo>
                    <a:pt x="496" y="59"/>
                    <a:pt x="494" y="61"/>
                    <a:pt x="494" y="61"/>
                  </a:cubicBezTo>
                  <a:cubicBezTo>
                    <a:pt x="493" y="61"/>
                    <a:pt x="492" y="59"/>
                    <a:pt x="492" y="59"/>
                  </a:cubicBezTo>
                  <a:cubicBezTo>
                    <a:pt x="492" y="58"/>
                    <a:pt x="490" y="58"/>
                    <a:pt x="489" y="57"/>
                  </a:cubicBezTo>
                  <a:cubicBezTo>
                    <a:pt x="489" y="57"/>
                    <a:pt x="491" y="55"/>
                    <a:pt x="491" y="55"/>
                  </a:cubicBezTo>
                  <a:cubicBezTo>
                    <a:pt x="491" y="54"/>
                    <a:pt x="490" y="54"/>
                    <a:pt x="489" y="53"/>
                  </a:cubicBezTo>
                  <a:cubicBezTo>
                    <a:pt x="489" y="53"/>
                    <a:pt x="487" y="51"/>
                    <a:pt x="487" y="52"/>
                  </a:cubicBezTo>
                  <a:cubicBezTo>
                    <a:pt x="486" y="52"/>
                    <a:pt x="485" y="54"/>
                    <a:pt x="485" y="54"/>
                  </a:cubicBezTo>
                  <a:cubicBezTo>
                    <a:pt x="484" y="54"/>
                    <a:pt x="483" y="52"/>
                    <a:pt x="483" y="52"/>
                  </a:cubicBezTo>
                  <a:cubicBezTo>
                    <a:pt x="482" y="52"/>
                    <a:pt x="481" y="51"/>
                    <a:pt x="481" y="50"/>
                  </a:cubicBezTo>
                  <a:cubicBezTo>
                    <a:pt x="481" y="50"/>
                    <a:pt x="482" y="48"/>
                    <a:pt x="482" y="48"/>
                  </a:cubicBezTo>
                  <a:cubicBezTo>
                    <a:pt x="483" y="47"/>
                    <a:pt x="483" y="47"/>
                    <a:pt x="484" y="46"/>
                  </a:cubicBezTo>
                  <a:cubicBezTo>
                    <a:pt x="484" y="45"/>
                    <a:pt x="486" y="44"/>
                    <a:pt x="486" y="44"/>
                  </a:cubicBezTo>
                  <a:cubicBezTo>
                    <a:pt x="486" y="43"/>
                    <a:pt x="484" y="42"/>
                    <a:pt x="483" y="42"/>
                  </a:cubicBezTo>
                  <a:cubicBezTo>
                    <a:pt x="483" y="43"/>
                    <a:pt x="482" y="43"/>
                    <a:pt x="482" y="44"/>
                  </a:cubicBezTo>
                  <a:cubicBezTo>
                    <a:pt x="481" y="44"/>
                    <a:pt x="480" y="46"/>
                    <a:pt x="480" y="46"/>
                  </a:cubicBezTo>
                  <a:cubicBezTo>
                    <a:pt x="480" y="46"/>
                    <a:pt x="478" y="45"/>
                    <a:pt x="478" y="45"/>
                  </a:cubicBezTo>
                  <a:cubicBezTo>
                    <a:pt x="478" y="45"/>
                    <a:pt x="476" y="43"/>
                    <a:pt x="476" y="43"/>
                  </a:cubicBezTo>
                  <a:cubicBezTo>
                    <a:pt x="475" y="43"/>
                    <a:pt x="474" y="45"/>
                    <a:pt x="474" y="45"/>
                  </a:cubicBezTo>
                  <a:cubicBezTo>
                    <a:pt x="473" y="46"/>
                    <a:pt x="473" y="47"/>
                    <a:pt x="472" y="47"/>
                  </a:cubicBezTo>
                  <a:cubicBezTo>
                    <a:pt x="472" y="48"/>
                    <a:pt x="471" y="49"/>
                    <a:pt x="470" y="50"/>
                  </a:cubicBezTo>
                  <a:cubicBezTo>
                    <a:pt x="470" y="50"/>
                    <a:pt x="473" y="51"/>
                    <a:pt x="473" y="51"/>
                  </a:cubicBezTo>
                  <a:cubicBezTo>
                    <a:pt x="473" y="52"/>
                    <a:pt x="471" y="53"/>
                    <a:pt x="471" y="54"/>
                  </a:cubicBezTo>
                  <a:cubicBezTo>
                    <a:pt x="470" y="54"/>
                    <a:pt x="470" y="55"/>
                    <a:pt x="469" y="56"/>
                  </a:cubicBezTo>
                  <a:cubicBezTo>
                    <a:pt x="469" y="57"/>
                    <a:pt x="468" y="57"/>
                    <a:pt x="468" y="58"/>
                  </a:cubicBezTo>
                  <a:cubicBezTo>
                    <a:pt x="467" y="58"/>
                    <a:pt x="466" y="60"/>
                    <a:pt x="466" y="60"/>
                  </a:cubicBezTo>
                  <a:cubicBezTo>
                    <a:pt x="466" y="60"/>
                    <a:pt x="464" y="59"/>
                    <a:pt x="464" y="59"/>
                  </a:cubicBezTo>
                  <a:cubicBezTo>
                    <a:pt x="464" y="58"/>
                    <a:pt x="466" y="57"/>
                    <a:pt x="465" y="56"/>
                  </a:cubicBezTo>
                  <a:cubicBezTo>
                    <a:pt x="465" y="56"/>
                    <a:pt x="463" y="55"/>
                    <a:pt x="463" y="55"/>
                  </a:cubicBezTo>
                  <a:cubicBezTo>
                    <a:pt x="464" y="54"/>
                    <a:pt x="464" y="53"/>
                    <a:pt x="465" y="52"/>
                  </a:cubicBezTo>
                  <a:cubicBezTo>
                    <a:pt x="465" y="52"/>
                    <a:pt x="466" y="51"/>
                    <a:pt x="467" y="50"/>
                  </a:cubicBezTo>
                  <a:cubicBezTo>
                    <a:pt x="467" y="50"/>
                    <a:pt x="468" y="48"/>
                    <a:pt x="468" y="48"/>
                  </a:cubicBezTo>
                  <a:cubicBezTo>
                    <a:pt x="468" y="48"/>
                    <a:pt x="466" y="47"/>
                    <a:pt x="466" y="46"/>
                  </a:cubicBezTo>
                  <a:cubicBezTo>
                    <a:pt x="465" y="46"/>
                    <a:pt x="464" y="45"/>
                    <a:pt x="464" y="45"/>
                  </a:cubicBezTo>
                  <a:cubicBezTo>
                    <a:pt x="464" y="45"/>
                    <a:pt x="462" y="46"/>
                    <a:pt x="462" y="47"/>
                  </a:cubicBezTo>
                  <a:cubicBezTo>
                    <a:pt x="462" y="47"/>
                    <a:pt x="464" y="48"/>
                    <a:pt x="464" y="49"/>
                  </a:cubicBezTo>
                  <a:cubicBezTo>
                    <a:pt x="464" y="49"/>
                    <a:pt x="463" y="51"/>
                    <a:pt x="463" y="51"/>
                  </a:cubicBezTo>
                  <a:cubicBezTo>
                    <a:pt x="462" y="51"/>
                    <a:pt x="460" y="49"/>
                    <a:pt x="460" y="49"/>
                  </a:cubicBezTo>
                  <a:cubicBezTo>
                    <a:pt x="460" y="49"/>
                    <a:pt x="459" y="51"/>
                    <a:pt x="459" y="51"/>
                  </a:cubicBezTo>
                  <a:cubicBezTo>
                    <a:pt x="459" y="52"/>
                    <a:pt x="461" y="52"/>
                    <a:pt x="461" y="53"/>
                  </a:cubicBezTo>
                  <a:cubicBezTo>
                    <a:pt x="461" y="54"/>
                    <a:pt x="459" y="54"/>
                    <a:pt x="459" y="55"/>
                  </a:cubicBezTo>
                  <a:cubicBezTo>
                    <a:pt x="458" y="57"/>
                    <a:pt x="457" y="58"/>
                    <a:pt x="456" y="60"/>
                  </a:cubicBezTo>
                  <a:cubicBezTo>
                    <a:pt x="455" y="60"/>
                    <a:pt x="454" y="62"/>
                    <a:pt x="454" y="62"/>
                  </a:cubicBezTo>
                  <a:cubicBezTo>
                    <a:pt x="454" y="62"/>
                    <a:pt x="452" y="60"/>
                    <a:pt x="452" y="60"/>
                  </a:cubicBezTo>
                  <a:cubicBezTo>
                    <a:pt x="452" y="60"/>
                    <a:pt x="453" y="58"/>
                    <a:pt x="454" y="58"/>
                  </a:cubicBezTo>
                  <a:cubicBezTo>
                    <a:pt x="454" y="57"/>
                    <a:pt x="455" y="56"/>
                    <a:pt x="455" y="56"/>
                  </a:cubicBezTo>
                  <a:cubicBezTo>
                    <a:pt x="456" y="55"/>
                    <a:pt x="456" y="54"/>
                    <a:pt x="457" y="53"/>
                  </a:cubicBezTo>
                  <a:cubicBezTo>
                    <a:pt x="456" y="53"/>
                    <a:pt x="455" y="52"/>
                    <a:pt x="455" y="52"/>
                  </a:cubicBezTo>
                  <a:cubicBezTo>
                    <a:pt x="454" y="52"/>
                    <a:pt x="453" y="50"/>
                    <a:pt x="452" y="50"/>
                  </a:cubicBezTo>
                  <a:cubicBezTo>
                    <a:pt x="452" y="50"/>
                    <a:pt x="454" y="48"/>
                    <a:pt x="454" y="48"/>
                  </a:cubicBezTo>
                  <a:cubicBezTo>
                    <a:pt x="455" y="47"/>
                    <a:pt x="455" y="46"/>
                    <a:pt x="456" y="46"/>
                  </a:cubicBezTo>
                  <a:cubicBezTo>
                    <a:pt x="456" y="45"/>
                    <a:pt x="457" y="44"/>
                    <a:pt x="458" y="43"/>
                  </a:cubicBezTo>
                  <a:cubicBezTo>
                    <a:pt x="458" y="43"/>
                    <a:pt x="455" y="42"/>
                    <a:pt x="455" y="42"/>
                  </a:cubicBezTo>
                  <a:cubicBezTo>
                    <a:pt x="455" y="41"/>
                    <a:pt x="457" y="40"/>
                    <a:pt x="457" y="39"/>
                  </a:cubicBezTo>
                  <a:cubicBezTo>
                    <a:pt x="457" y="39"/>
                    <a:pt x="455" y="38"/>
                    <a:pt x="455" y="38"/>
                  </a:cubicBezTo>
                  <a:cubicBezTo>
                    <a:pt x="455" y="38"/>
                    <a:pt x="453" y="39"/>
                    <a:pt x="453" y="40"/>
                  </a:cubicBezTo>
                  <a:cubicBezTo>
                    <a:pt x="453" y="41"/>
                    <a:pt x="455" y="41"/>
                    <a:pt x="455" y="42"/>
                  </a:cubicBezTo>
                  <a:cubicBezTo>
                    <a:pt x="455" y="42"/>
                    <a:pt x="454" y="43"/>
                    <a:pt x="454" y="44"/>
                  </a:cubicBezTo>
                  <a:cubicBezTo>
                    <a:pt x="453" y="45"/>
                    <a:pt x="453" y="45"/>
                    <a:pt x="452" y="46"/>
                  </a:cubicBezTo>
                  <a:cubicBezTo>
                    <a:pt x="452" y="46"/>
                    <a:pt x="451" y="48"/>
                    <a:pt x="450" y="48"/>
                  </a:cubicBezTo>
                  <a:cubicBezTo>
                    <a:pt x="450" y="48"/>
                    <a:pt x="448" y="47"/>
                    <a:pt x="448" y="47"/>
                  </a:cubicBezTo>
                  <a:cubicBezTo>
                    <a:pt x="448" y="47"/>
                    <a:pt x="446" y="49"/>
                    <a:pt x="446" y="49"/>
                  </a:cubicBezTo>
                  <a:cubicBezTo>
                    <a:pt x="446" y="49"/>
                    <a:pt x="449" y="50"/>
                    <a:pt x="449" y="51"/>
                  </a:cubicBezTo>
                  <a:cubicBezTo>
                    <a:pt x="448" y="51"/>
                    <a:pt x="447" y="52"/>
                    <a:pt x="447" y="53"/>
                  </a:cubicBezTo>
                  <a:cubicBezTo>
                    <a:pt x="447" y="53"/>
                    <a:pt x="445" y="55"/>
                    <a:pt x="445" y="55"/>
                  </a:cubicBezTo>
                  <a:cubicBezTo>
                    <a:pt x="445" y="55"/>
                    <a:pt x="443" y="53"/>
                    <a:pt x="443" y="53"/>
                  </a:cubicBezTo>
                  <a:cubicBezTo>
                    <a:pt x="443" y="54"/>
                    <a:pt x="441" y="55"/>
                    <a:pt x="441" y="56"/>
                  </a:cubicBezTo>
                  <a:cubicBezTo>
                    <a:pt x="441" y="56"/>
                    <a:pt x="443" y="57"/>
                    <a:pt x="443" y="57"/>
                  </a:cubicBezTo>
                  <a:cubicBezTo>
                    <a:pt x="444" y="58"/>
                    <a:pt x="442" y="59"/>
                    <a:pt x="442" y="60"/>
                  </a:cubicBezTo>
                  <a:cubicBezTo>
                    <a:pt x="442" y="60"/>
                    <a:pt x="444" y="61"/>
                    <a:pt x="444" y="61"/>
                  </a:cubicBezTo>
                  <a:cubicBezTo>
                    <a:pt x="444" y="62"/>
                    <a:pt x="443" y="63"/>
                    <a:pt x="442" y="63"/>
                  </a:cubicBezTo>
                  <a:cubicBezTo>
                    <a:pt x="442" y="64"/>
                    <a:pt x="441" y="62"/>
                    <a:pt x="440" y="62"/>
                  </a:cubicBezTo>
                  <a:cubicBezTo>
                    <a:pt x="439" y="62"/>
                    <a:pt x="439" y="64"/>
                    <a:pt x="438" y="64"/>
                  </a:cubicBezTo>
                  <a:cubicBezTo>
                    <a:pt x="438" y="64"/>
                    <a:pt x="437" y="62"/>
                    <a:pt x="436" y="62"/>
                  </a:cubicBezTo>
                  <a:cubicBezTo>
                    <a:pt x="436" y="62"/>
                    <a:pt x="435" y="64"/>
                    <a:pt x="434" y="65"/>
                  </a:cubicBezTo>
                  <a:cubicBezTo>
                    <a:pt x="434" y="65"/>
                    <a:pt x="432" y="63"/>
                    <a:pt x="432" y="63"/>
                  </a:cubicBezTo>
                  <a:cubicBezTo>
                    <a:pt x="432" y="63"/>
                    <a:pt x="434" y="61"/>
                    <a:pt x="434" y="61"/>
                  </a:cubicBezTo>
                  <a:cubicBezTo>
                    <a:pt x="434" y="60"/>
                    <a:pt x="432" y="59"/>
                    <a:pt x="432" y="59"/>
                  </a:cubicBezTo>
                  <a:cubicBezTo>
                    <a:pt x="432" y="59"/>
                    <a:pt x="430" y="61"/>
                    <a:pt x="430" y="61"/>
                  </a:cubicBezTo>
                  <a:cubicBezTo>
                    <a:pt x="430" y="62"/>
                    <a:pt x="432" y="62"/>
                    <a:pt x="432" y="63"/>
                  </a:cubicBezTo>
                  <a:cubicBezTo>
                    <a:pt x="432" y="63"/>
                    <a:pt x="430" y="64"/>
                    <a:pt x="430" y="65"/>
                  </a:cubicBezTo>
                  <a:cubicBezTo>
                    <a:pt x="430" y="65"/>
                    <a:pt x="433" y="67"/>
                    <a:pt x="433" y="67"/>
                  </a:cubicBezTo>
                  <a:cubicBezTo>
                    <a:pt x="432" y="67"/>
                    <a:pt x="432" y="69"/>
                    <a:pt x="431" y="69"/>
                  </a:cubicBezTo>
                  <a:cubicBezTo>
                    <a:pt x="430" y="69"/>
                    <a:pt x="429" y="67"/>
                    <a:pt x="429" y="67"/>
                  </a:cubicBezTo>
                  <a:cubicBezTo>
                    <a:pt x="429" y="67"/>
                    <a:pt x="427" y="66"/>
                    <a:pt x="427" y="66"/>
                  </a:cubicBezTo>
                  <a:cubicBezTo>
                    <a:pt x="426" y="65"/>
                    <a:pt x="428" y="64"/>
                    <a:pt x="428" y="63"/>
                  </a:cubicBezTo>
                  <a:cubicBezTo>
                    <a:pt x="428" y="63"/>
                    <a:pt x="426" y="62"/>
                    <a:pt x="426" y="62"/>
                  </a:cubicBezTo>
                  <a:cubicBezTo>
                    <a:pt x="426" y="61"/>
                    <a:pt x="428" y="60"/>
                    <a:pt x="428" y="59"/>
                  </a:cubicBezTo>
                  <a:cubicBezTo>
                    <a:pt x="428" y="59"/>
                    <a:pt x="426" y="58"/>
                    <a:pt x="425" y="58"/>
                  </a:cubicBezTo>
                  <a:cubicBezTo>
                    <a:pt x="425" y="58"/>
                    <a:pt x="423" y="56"/>
                    <a:pt x="423" y="56"/>
                  </a:cubicBezTo>
                  <a:cubicBezTo>
                    <a:pt x="423" y="56"/>
                    <a:pt x="425" y="54"/>
                    <a:pt x="425" y="54"/>
                  </a:cubicBezTo>
                  <a:cubicBezTo>
                    <a:pt x="425" y="53"/>
                    <a:pt x="423" y="52"/>
                    <a:pt x="423" y="52"/>
                  </a:cubicBezTo>
                  <a:cubicBezTo>
                    <a:pt x="422" y="52"/>
                    <a:pt x="421" y="51"/>
                    <a:pt x="420" y="50"/>
                  </a:cubicBezTo>
                  <a:cubicBezTo>
                    <a:pt x="420" y="50"/>
                    <a:pt x="418" y="49"/>
                    <a:pt x="418" y="49"/>
                  </a:cubicBezTo>
                  <a:cubicBezTo>
                    <a:pt x="418" y="48"/>
                    <a:pt x="420" y="47"/>
                    <a:pt x="420" y="46"/>
                  </a:cubicBezTo>
                  <a:cubicBezTo>
                    <a:pt x="420" y="46"/>
                    <a:pt x="418" y="45"/>
                    <a:pt x="418" y="45"/>
                  </a:cubicBezTo>
                  <a:cubicBezTo>
                    <a:pt x="417" y="45"/>
                    <a:pt x="416" y="47"/>
                    <a:pt x="416" y="47"/>
                  </a:cubicBezTo>
                  <a:cubicBezTo>
                    <a:pt x="416" y="47"/>
                    <a:pt x="418" y="48"/>
                    <a:pt x="418" y="49"/>
                  </a:cubicBezTo>
                  <a:cubicBezTo>
                    <a:pt x="418" y="49"/>
                    <a:pt x="417" y="50"/>
                    <a:pt x="417" y="51"/>
                  </a:cubicBezTo>
                  <a:cubicBezTo>
                    <a:pt x="416" y="51"/>
                    <a:pt x="415" y="52"/>
                    <a:pt x="415" y="53"/>
                  </a:cubicBezTo>
                  <a:cubicBezTo>
                    <a:pt x="415" y="54"/>
                    <a:pt x="413" y="55"/>
                    <a:pt x="413" y="55"/>
                  </a:cubicBezTo>
                  <a:cubicBezTo>
                    <a:pt x="413" y="56"/>
                    <a:pt x="415" y="57"/>
                    <a:pt x="415" y="57"/>
                  </a:cubicBezTo>
                  <a:cubicBezTo>
                    <a:pt x="415" y="58"/>
                    <a:pt x="414" y="59"/>
                    <a:pt x="414" y="59"/>
                  </a:cubicBezTo>
                  <a:cubicBezTo>
                    <a:pt x="413" y="60"/>
                    <a:pt x="413" y="61"/>
                    <a:pt x="412" y="62"/>
                  </a:cubicBezTo>
                  <a:cubicBezTo>
                    <a:pt x="411" y="63"/>
                    <a:pt x="410" y="65"/>
                    <a:pt x="409" y="66"/>
                  </a:cubicBezTo>
                  <a:cubicBezTo>
                    <a:pt x="407" y="65"/>
                    <a:pt x="406" y="64"/>
                    <a:pt x="404" y="63"/>
                  </a:cubicBezTo>
                  <a:cubicBezTo>
                    <a:pt x="404" y="62"/>
                    <a:pt x="402" y="62"/>
                    <a:pt x="402" y="61"/>
                  </a:cubicBezTo>
                  <a:cubicBezTo>
                    <a:pt x="402" y="60"/>
                    <a:pt x="404" y="59"/>
                    <a:pt x="404" y="59"/>
                  </a:cubicBezTo>
                  <a:cubicBezTo>
                    <a:pt x="403" y="58"/>
                    <a:pt x="401" y="58"/>
                    <a:pt x="401" y="57"/>
                  </a:cubicBezTo>
                  <a:cubicBezTo>
                    <a:pt x="401" y="57"/>
                    <a:pt x="403" y="55"/>
                    <a:pt x="403" y="55"/>
                  </a:cubicBezTo>
                  <a:cubicBezTo>
                    <a:pt x="403" y="54"/>
                    <a:pt x="401" y="53"/>
                    <a:pt x="401" y="53"/>
                  </a:cubicBezTo>
                  <a:cubicBezTo>
                    <a:pt x="400" y="53"/>
                    <a:pt x="399" y="55"/>
                    <a:pt x="399" y="55"/>
                  </a:cubicBezTo>
                  <a:cubicBezTo>
                    <a:pt x="399" y="55"/>
                    <a:pt x="398" y="58"/>
                    <a:pt x="397" y="57"/>
                  </a:cubicBezTo>
                  <a:cubicBezTo>
                    <a:pt x="397" y="57"/>
                    <a:pt x="395" y="56"/>
                    <a:pt x="395" y="56"/>
                  </a:cubicBezTo>
                  <a:cubicBezTo>
                    <a:pt x="395" y="55"/>
                    <a:pt x="397" y="54"/>
                    <a:pt x="397" y="54"/>
                  </a:cubicBezTo>
                  <a:cubicBezTo>
                    <a:pt x="397" y="53"/>
                    <a:pt x="395" y="53"/>
                    <a:pt x="395" y="52"/>
                  </a:cubicBezTo>
                  <a:cubicBezTo>
                    <a:pt x="393" y="53"/>
                    <a:pt x="392" y="55"/>
                    <a:pt x="391" y="56"/>
                  </a:cubicBezTo>
                  <a:cubicBezTo>
                    <a:pt x="391" y="57"/>
                    <a:pt x="390" y="58"/>
                    <a:pt x="390" y="59"/>
                  </a:cubicBezTo>
                  <a:cubicBezTo>
                    <a:pt x="389" y="59"/>
                    <a:pt x="392" y="60"/>
                    <a:pt x="392" y="60"/>
                  </a:cubicBezTo>
                  <a:cubicBezTo>
                    <a:pt x="392" y="61"/>
                    <a:pt x="390" y="62"/>
                    <a:pt x="390" y="62"/>
                  </a:cubicBezTo>
                  <a:cubicBezTo>
                    <a:pt x="390" y="63"/>
                    <a:pt x="389" y="65"/>
                    <a:pt x="388" y="65"/>
                  </a:cubicBezTo>
                  <a:cubicBezTo>
                    <a:pt x="388" y="65"/>
                    <a:pt x="386" y="63"/>
                    <a:pt x="386" y="63"/>
                  </a:cubicBezTo>
                  <a:cubicBezTo>
                    <a:pt x="386" y="62"/>
                    <a:pt x="388" y="61"/>
                    <a:pt x="388" y="61"/>
                  </a:cubicBezTo>
                  <a:cubicBezTo>
                    <a:pt x="387" y="60"/>
                    <a:pt x="386" y="60"/>
                    <a:pt x="386" y="59"/>
                  </a:cubicBezTo>
                  <a:cubicBezTo>
                    <a:pt x="385" y="59"/>
                    <a:pt x="383" y="58"/>
                    <a:pt x="383" y="57"/>
                  </a:cubicBezTo>
                  <a:cubicBezTo>
                    <a:pt x="383" y="57"/>
                    <a:pt x="385" y="55"/>
                    <a:pt x="385" y="55"/>
                  </a:cubicBezTo>
                  <a:cubicBezTo>
                    <a:pt x="385" y="55"/>
                    <a:pt x="383" y="54"/>
                    <a:pt x="383" y="53"/>
                  </a:cubicBezTo>
                  <a:cubicBezTo>
                    <a:pt x="382" y="53"/>
                    <a:pt x="381" y="52"/>
                    <a:pt x="381" y="52"/>
                  </a:cubicBezTo>
                  <a:cubicBezTo>
                    <a:pt x="381" y="51"/>
                    <a:pt x="382" y="50"/>
                    <a:pt x="382" y="49"/>
                  </a:cubicBezTo>
                  <a:cubicBezTo>
                    <a:pt x="383" y="49"/>
                    <a:pt x="384" y="48"/>
                    <a:pt x="384" y="47"/>
                  </a:cubicBezTo>
                  <a:cubicBezTo>
                    <a:pt x="384" y="47"/>
                    <a:pt x="382" y="46"/>
                    <a:pt x="382" y="46"/>
                  </a:cubicBezTo>
                  <a:cubicBezTo>
                    <a:pt x="382" y="45"/>
                    <a:pt x="383" y="44"/>
                    <a:pt x="383" y="43"/>
                  </a:cubicBezTo>
                  <a:cubicBezTo>
                    <a:pt x="384" y="43"/>
                    <a:pt x="381" y="42"/>
                    <a:pt x="381" y="42"/>
                  </a:cubicBezTo>
                  <a:cubicBezTo>
                    <a:pt x="381" y="42"/>
                    <a:pt x="379" y="43"/>
                    <a:pt x="380" y="44"/>
                  </a:cubicBezTo>
                  <a:cubicBezTo>
                    <a:pt x="380" y="44"/>
                    <a:pt x="382" y="45"/>
                    <a:pt x="382" y="46"/>
                  </a:cubicBezTo>
                  <a:cubicBezTo>
                    <a:pt x="382" y="46"/>
                    <a:pt x="380" y="47"/>
                    <a:pt x="380" y="48"/>
                  </a:cubicBezTo>
                  <a:cubicBezTo>
                    <a:pt x="380" y="49"/>
                    <a:pt x="379" y="49"/>
                    <a:pt x="378" y="50"/>
                  </a:cubicBezTo>
                  <a:cubicBezTo>
                    <a:pt x="378" y="51"/>
                    <a:pt x="377" y="52"/>
                    <a:pt x="377" y="52"/>
                  </a:cubicBezTo>
                  <a:cubicBezTo>
                    <a:pt x="376" y="54"/>
                    <a:pt x="374" y="55"/>
                    <a:pt x="373" y="57"/>
                  </a:cubicBezTo>
                  <a:cubicBezTo>
                    <a:pt x="372" y="58"/>
                    <a:pt x="371" y="60"/>
                    <a:pt x="370" y="61"/>
                  </a:cubicBezTo>
                  <a:cubicBezTo>
                    <a:pt x="369" y="62"/>
                    <a:pt x="369" y="63"/>
                    <a:pt x="368" y="63"/>
                  </a:cubicBezTo>
                  <a:cubicBezTo>
                    <a:pt x="368" y="64"/>
                    <a:pt x="367" y="65"/>
                    <a:pt x="366" y="66"/>
                  </a:cubicBezTo>
                  <a:cubicBezTo>
                    <a:pt x="366" y="66"/>
                    <a:pt x="364" y="64"/>
                    <a:pt x="364" y="64"/>
                  </a:cubicBezTo>
                  <a:cubicBezTo>
                    <a:pt x="364" y="64"/>
                    <a:pt x="362" y="62"/>
                    <a:pt x="362" y="62"/>
                  </a:cubicBezTo>
                  <a:cubicBezTo>
                    <a:pt x="361" y="62"/>
                    <a:pt x="361" y="64"/>
                    <a:pt x="360" y="64"/>
                  </a:cubicBezTo>
                  <a:cubicBezTo>
                    <a:pt x="360" y="64"/>
                    <a:pt x="359" y="63"/>
                    <a:pt x="358" y="63"/>
                  </a:cubicBezTo>
                  <a:cubicBezTo>
                    <a:pt x="358" y="63"/>
                    <a:pt x="356" y="65"/>
                    <a:pt x="356" y="65"/>
                  </a:cubicBezTo>
                  <a:cubicBezTo>
                    <a:pt x="356" y="65"/>
                    <a:pt x="354" y="64"/>
                    <a:pt x="354" y="63"/>
                  </a:cubicBezTo>
                  <a:cubicBezTo>
                    <a:pt x="354" y="63"/>
                    <a:pt x="356" y="62"/>
                    <a:pt x="356" y="61"/>
                  </a:cubicBezTo>
                  <a:cubicBezTo>
                    <a:pt x="356" y="60"/>
                    <a:pt x="357" y="59"/>
                    <a:pt x="357" y="59"/>
                  </a:cubicBezTo>
                  <a:cubicBezTo>
                    <a:pt x="358" y="58"/>
                    <a:pt x="359" y="57"/>
                    <a:pt x="359" y="57"/>
                  </a:cubicBezTo>
                  <a:cubicBezTo>
                    <a:pt x="360" y="56"/>
                    <a:pt x="360" y="55"/>
                    <a:pt x="361" y="54"/>
                  </a:cubicBezTo>
                  <a:cubicBezTo>
                    <a:pt x="361" y="54"/>
                    <a:pt x="362" y="52"/>
                    <a:pt x="363" y="52"/>
                  </a:cubicBezTo>
                  <a:cubicBezTo>
                    <a:pt x="363" y="52"/>
                    <a:pt x="365" y="54"/>
                    <a:pt x="365" y="54"/>
                  </a:cubicBezTo>
                  <a:cubicBezTo>
                    <a:pt x="365" y="53"/>
                    <a:pt x="367" y="52"/>
                    <a:pt x="367" y="52"/>
                  </a:cubicBezTo>
                  <a:cubicBezTo>
                    <a:pt x="366" y="51"/>
                    <a:pt x="365" y="51"/>
                    <a:pt x="364" y="50"/>
                  </a:cubicBezTo>
                  <a:cubicBezTo>
                    <a:pt x="364" y="49"/>
                    <a:pt x="362" y="49"/>
                    <a:pt x="362" y="48"/>
                  </a:cubicBezTo>
                  <a:cubicBezTo>
                    <a:pt x="362" y="48"/>
                    <a:pt x="364" y="47"/>
                    <a:pt x="364" y="46"/>
                  </a:cubicBezTo>
                  <a:cubicBezTo>
                    <a:pt x="363" y="46"/>
                    <a:pt x="362" y="44"/>
                    <a:pt x="362" y="44"/>
                  </a:cubicBezTo>
                  <a:cubicBezTo>
                    <a:pt x="361" y="44"/>
                    <a:pt x="360" y="46"/>
                    <a:pt x="360" y="46"/>
                  </a:cubicBezTo>
                  <a:cubicBezTo>
                    <a:pt x="360" y="47"/>
                    <a:pt x="358" y="48"/>
                    <a:pt x="358" y="49"/>
                  </a:cubicBezTo>
                  <a:cubicBezTo>
                    <a:pt x="358" y="49"/>
                    <a:pt x="360" y="50"/>
                    <a:pt x="360" y="50"/>
                  </a:cubicBezTo>
                  <a:cubicBezTo>
                    <a:pt x="360" y="51"/>
                    <a:pt x="359" y="53"/>
                    <a:pt x="359" y="53"/>
                  </a:cubicBezTo>
                  <a:cubicBezTo>
                    <a:pt x="358" y="53"/>
                    <a:pt x="357" y="51"/>
                    <a:pt x="356" y="51"/>
                  </a:cubicBezTo>
                  <a:cubicBezTo>
                    <a:pt x="356" y="51"/>
                    <a:pt x="355" y="53"/>
                    <a:pt x="355" y="53"/>
                  </a:cubicBezTo>
                  <a:cubicBezTo>
                    <a:pt x="354" y="54"/>
                    <a:pt x="354" y="55"/>
                    <a:pt x="353" y="55"/>
                  </a:cubicBezTo>
                  <a:cubicBezTo>
                    <a:pt x="353" y="56"/>
                    <a:pt x="352" y="58"/>
                    <a:pt x="351" y="58"/>
                  </a:cubicBezTo>
                  <a:cubicBezTo>
                    <a:pt x="351" y="58"/>
                    <a:pt x="349" y="56"/>
                    <a:pt x="349" y="56"/>
                  </a:cubicBezTo>
                  <a:cubicBezTo>
                    <a:pt x="348" y="56"/>
                    <a:pt x="348" y="58"/>
                    <a:pt x="347" y="58"/>
                  </a:cubicBezTo>
                  <a:cubicBezTo>
                    <a:pt x="347" y="59"/>
                    <a:pt x="346" y="60"/>
                    <a:pt x="346" y="60"/>
                  </a:cubicBezTo>
                  <a:cubicBezTo>
                    <a:pt x="346" y="60"/>
                    <a:pt x="343" y="59"/>
                    <a:pt x="343" y="59"/>
                  </a:cubicBezTo>
                  <a:cubicBezTo>
                    <a:pt x="343" y="58"/>
                    <a:pt x="345" y="57"/>
                    <a:pt x="345" y="56"/>
                  </a:cubicBezTo>
                  <a:cubicBezTo>
                    <a:pt x="345" y="56"/>
                    <a:pt x="343" y="55"/>
                    <a:pt x="343" y="55"/>
                  </a:cubicBezTo>
                  <a:cubicBezTo>
                    <a:pt x="342" y="55"/>
                    <a:pt x="342" y="57"/>
                    <a:pt x="341" y="57"/>
                  </a:cubicBezTo>
                  <a:cubicBezTo>
                    <a:pt x="341" y="57"/>
                    <a:pt x="340" y="55"/>
                    <a:pt x="339" y="55"/>
                  </a:cubicBezTo>
                  <a:cubicBezTo>
                    <a:pt x="338" y="55"/>
                    <a:pt x="338" y="57"/>
                    <a:pt x="337" y="58"/>
                  </a:cubicBezTo>
                  <a:cubicBezTo>
                    <a:pt x="337" y="58"/>
                    <a:pt x="336" y="56"/>
                    <a:pt x="335" y="56"/>
                  </a:cubicBezTo>
                  <a:cubicBezTo>
                    <a:pt x="334" y="56"/>
                    <a:pt x="334" y="58"/>
                    <a:pt x="333" y="58"/>
                  </a:cubicBezTo>
                  <a:cubicBezTo>
                    <a:pt x="332" y="57"/>
                    <a:pt x="330" y="56"/>
                    <a:pt x="329" y="55"/>
                  </a:cubicBezTo>
                  <a:cubicBezTo>
                    <a:pt x="330" y="53"/>
                    <a:pt x="331" y="52"/>
                    <a:pt x="332" y="50"/>
                  </a:cubicBezTo>
                  <a:cubicBezTo>
                    <a:pt x="333" y="49"/>
                    <a:pt x="333" y="49"/>
                    <a:pt x="334" y="48"/>
                  </a:cubicBezTo>
                  <a:cubicBezTo>
                    <a:pt x="334" y="48"/>
                    <a:pt x="336" y="46"/>
                    <a:pt x="336" y="46"/>
                  </a:cubicBezTo>
                  <a:cubicBezTo>
                    <a:pt x="336" y="46"/>
                    <a:pt x="334" y="44"/>
                    <a:pt x="333" y="44"/>
                  </a:cubicBezTo>
                  <a:cubicBezTo>
                    <a:pt x="333" y="44"/>
                    <a:pt x="332" y="46"/>
                    <a:pt x="332" y="46"/>
                  </a:cubicBezTo>
                  <a:cubicBezTo>
                    <a:pt x="331" y="47"/>
                    <a:pt x="331" y="48"/>
                    <a:pt x="330" y="48"/>
                  </a:cubicBezTo>
                  <a:cubicBezTo>
                    <a:pt x="329" y="49"/>
                    <a:pt x="329" y="50"/>
                    <a:pt x="328" y="51"/>
                  </a:cubicBezTo>
                  <a:cubicBezTo>
                    <a:pt x="328" y="51"/>
                    <a:pt x="327" y="52"/>
                    <a:pt x="327" y="53"/>
                  </a:cubicBezTo>
                  <a:cubicBezTo>
                    <a:pt x="326" y="54"/>
                    <a:pt x="325" y="55"/>
                    <a:pt x="325" y="55"/>
                  </a:cubicBezTo>
                  <a:cubicBezTo>
                    <a:pt x="325" y="56"/>
                    <a:pt x="327" y="57"/>
                    <a:pt x="327" y="57"/>
                  </a:cubicBezTo>
                  <a:cubicBezTo>
                    <a:pt x="328" y="57"/>
                    <a:pt x="329" y="58"/>
                    <a:pt x="329" y="59"/>
                  </a:cubicBezTo>
                  <a:cubicBezTo>
                    <a:pt x="330" y="59"/>
                    <a:pt x="328" y="60"/>
                    <a:pt x="328" y="61"/>
                  </a:cubicBezTo>
                  <a:cubicBezTo>
                    <a:pt x="327" y="60"/>
                    <a:pt x="326" y="60"/>
                    <a:pt x="325" y="59"/>
                  </a:cubicBezTo>
                  <a:cubicBezTo>
                    <a:pt x="325" y="59"/>
                    <a:pt x="324" y="57"/>
                    <a:pt x="323" y="57"/>
                  </a:cubicBezTo>
                  <a:cubicBezTo>
                    <a:pt x="323" y="57"/>
                    <a:pt x="322" y="59"/>
                    <a:pt x="322" y="60"/>
                  </a:cubicBezTo>
                  <a:cubicBezTo>
                    <a:pt x="321" y="60"/>
                    <a:pt x="320" y="61"/>
                    <a:pt x="320" y="62"/>
                  </a:cubicBezTo>
                  <a:cubicBezTo>
                    <a:pt x="320" y="61"/>
                    <a:pt x="318" y="61"/>
                    <a:pt x="318" y="60"/>
                  </a:cubicBezTo>
                  <a:cubicBezTo>
                    <a:pt x="318" y="60"/>
                    <a:pt x="319" y="58"/>
                    <a:pt x="319" y="58"/>
                  </a:cubicBezTo>
                  <a:cubicBezTo>
                    <a:pt x="320" y="57"/>
                    <a:pt x="320" y="56"/>
                    <a:pt x="321" y="56"/>
                  </a:cubicBezTo>
                  <a:cubicBezTo>
                    <a:pt x="322" y="55"/>
                    <a:pt x="322" y="54"/>
                    <a:pt x="323" y="53"/>
                  </a:cubicBezTo>
                  <a:cubicBezTo>
                    <a:pt x="323" y="53"/>
                    <a:pt x="324" y="52"/>
                    <a:pt x="324" y="51"/>
                  </a:cubicBezTo>
                  <a:cubicBezTo>
                    <a:pt x="324" y="51"/>
                    <a:pt x="323" y="49"/>
                    <a:pt x="322" y="50"/>
                  </a:cubicBezTo>
                  <a:cubicBezTo>
                    <a:pt x="322" y="50"/>
                    <a:pt x="321" y="52"/>
                    <a:pt x="320" y="52"/>
                  </a:cubicBezTo>
                  <a:cubicBezTo>
                    <a:pt x="320" y="52"/>
                    <a:pt x="319" y="50"/>
                    <a:pt x="318" y="50"/>
                  </a:cubicBezTo>
                  <a:cubicBezTo>
                    <a:pt x="318" y="50"/>
                    <a:pt x="317" y="52"/>
                    <a:pt x="317" y="52"/>
                  </a:cubicBezTo>
                  <a:cubicBezTo>
                    <a:pt x="316" y="53"/>
                    <a:pt x="315" y="54"/>
                    <a:pt x="315" y="55"/>
                  </a:cubicBezTo>
                  <a:cubicBezTo>
                    <a:pt x="315" y="55"/>
                    <a:pt x="314" y="57"/>
                    <a:pt x="313" y="57"/>
                  </a:cubicBezTo>
                  <a:cubicBezTo>
                    <a:pt x="313" y="57"/>
                    <a:pt x="311" y="55"/>
                    <a:pt x="311" y="55"/>
                  </a:cubicBezTo>
                  <a:cubicBezTo>
                    <a:pt x="310" y="55"/>
                    <a:pt x="310" y="57"/>
                    <a:pt x="309" y="57"/>
                  </a:cubicBezTo>
                  <a:cubicBezTo>
                    <a:pt x="309" y="57"/>
                    <a:pt x="308" y="56"/>
                    <a:pt x="307" y="56"/>
                  </a:cubicBezTo>
                  <a:cubicBezTo>
                    <a:pt x="306" y="56"/>
                    <a:pt x="306" y="58"/>
                    <a:pt x="305" y="58"/>
                  </a:cubicBezTo>
                  <a:cubicBezTo>
                    <a:pt x="305" y="58"/>
                    <a:pt x="304" y="56"/>
                    <a:pt x="303" y="56"/>
                  </a:cubicBezTo>
                  <a:cubicBezTo>
                    <a:pt x="302" y="56"/>
                    <a:pt x="302" y="58"/>
                    <a:pt x="301" y="58"/>
                  </a:cubicBezTo>
                  <a:cubicBezTo>
                    <a:pt x="301" y="58"/>
                    <a:pt x="300" y="57"/>
                    <a:pt x="299" y="57"/>
                  </a:cubicBezTo>
                  <a:cubicBezTo>
                    <a:pt x="299" y="57"/>
                    <a:pt x="298" y="59"/>
                    <a:pt x="297" y="59"/>
                  </a:cubicBezTo>
                  <a:cubicBezTo>
                    <a:pt x="297" y="59"/>
                    <a:pt x="295" y="57"/>
                    <a:pt x="295" y="57"/>
                  </a:cubicBezTo>
                  <a:cubicBezTo>
                    <a:pt x="295" y="57"/>
                    <a:pt x="294" y="59"/>
                    <a:pt x="293" y="59"/>
                  </a:cubicBezTo>
                  <a:cubicBezTo>
                    <a:pt x="293" y="60"/>
                    <a:pt x="292" y="61"/>
                    <a:pt x="292" y="62"/>
                  </a:cubicBezTo>
                  <a:cubicBezTo>
                    <a:pt x="291" y="61"/>
                    <a:pt x="290" y="61"/>
                    <a:pt x="290" y="60"/>
                  </a:cubicBezTo>
                  <a:cubicBezTo>
                    <a:pt x="289" y="60"/>
                    <a:pt x="287" y="59"/>
                    <a:pt x="287" y="58"/>
                  </a:cubicBezTo>
                  <a:cubicBezTo>
                    <a:pt x="287" y="58"/>
                    <a:pt x="289" y="56"/>
                    <a:pt x="289" y="56"/>
                  </a:cubicBezTo>
                  <a:cubicBezTo>
                    <a:pt x="290" y="55"/>
                    <a:pt x="290" y="55"/>
                    <a:pt x="291" y="54"/>
                  </a:cubicBezTo>
                  <a:cubicBezTo>
                    <a:pt x="291" y="54"/>
                    <a:pt x="292" y="55"/>
                    <a:pt x="293" y="55"/>
                  </a:cubicBezTo>
                  <a:cubicBezTo>
                    <a:pt x="293" y="56"/>
                    <a:pt x="295" y="57"/>
                    <a:pt x="295" y="57"/>
                  </a:cubicBezTo>
                  <a:cubicBezTo>
                    <a:pt x="296" y="57"/>
                    <a:pt x="296" y="55"/>
                    <a:pt x="297" y="55"/>
                  </a:cubicBezTo>
                  <a:cubicBezTo>
                    <a:pt x="298" y="55"/>
                    <a:pt x="298" y="57"/>
                    <a:pt x="299" y="57"/>
                  </a:cubicBezTo>
                  <a:cubicBezTo>
                    <a:pt x="300" y="57"/>
                    <a:pt x="300" y="54"/>
                    <a:pt x="301" y="54"/>
                  </a:cubicBezTo>
                  <a:cubicBezTo>
                    <a:pt x="301" y="54"/>
                    <a:pt x="303" y="56"/>
                    <a:pt x="303" y="56"/>
                  </a:cubicBezTo>
                  <a:cubicBezTo>
                    <a:pt x="304" y="56"/>
                    <a:pt x="304" y="54"/>
                    <a:pt x="305" y="54"/>
                  </a:cubicBezTo>
                  <a:cubicBezTo>
                    <a:pt x="304" y="53"/>
                    <a:pt x="303" y="53"/>
                    <a:pt x="303" y="52"/>
                  </a:cubicBezTo>
                  <a:cubicBezTo>
                    <a:pt x="302" y="52"/>
                    <a:pt x="300" y="51"/>
                    <a:pt x="300" y="50"/>
                  </a:cubicBezTo>
                  <a:cubicBezTo>
                    <a:pt x="300" y="50"/>
                    <a:pt x="302" y="49"/>
                    <a:pt x="302" y="48"/>
                  </a:cubicBezTo>
                  <a:cubicBezTo>
                    <a:pt x="303" y="48"/>
                    <a:pt x="303" y="47"/>
                    <a:pt x="304" y="46"/>
                  </a:cubicBezTo>
                  <a:cubicBezTo>
                    <a:pt x="304" y="45"/>
                    <a:pt x="305" y="45"/>
                    <a:pt x="305" y="44"/>
                  </a:cubicBezTo>
                  <a:cubicBezTo>
                    <a:pt x="305" y="44"/>
                    <a:pt x="304" y="42"/>
                    <a:pt x="303" y="42"/>
                  </a:cubicBezTo>
                  <a:cubicBezTo>
                    <a:pt x="303" y="42"/>
                    <a:pt x="302" y="44"/>
                    <a:pt x="301" y="44"/>
                  </a:cubicBezTo>
                  <a:cubicBezTo>
                    <a:pt x="301" y="45"/>
                    <a:pt x="300" y="46"/>
                    <a:pt x="300" y="47"/>
                  </a:cubicBezTo>
                  <a:cubicBezTo>
                    <a:pt x="299" y="47"/>
                    <a:pt x="299" y="48"/>
                    <a:pt x="298" y="49"/>
                  </a:cubicBezTo>
                  <a:cubicBezTo>
                    <a:pt x="298" y="49"/>
                    <a:pt x="297" y="51"/>
                    <a:pt x="296" y="51"/>
                  </a:cubicBezTo>
                  <a:cubicBezTo>
                    <a:pt x="296" y="51"/>
                    <a:pt x="295" y="49"/>
                    <a:pt x="294" y="49"/>
                  </a:cubicBezTo>
                  <a:cubicBezTo>
                    <a:pt x="294" y="49"/>
                    <a:pt x="293" y="52"/>
                    <a:pt x="292" y="52"/>
                  </a:cubicBezTo>
                  <a:cubicBezTo>
                    <a:pt x="292" y="52"/>
                    <a:pt x="290" y="50"/>
                    <a:pt x="290" y="50"/>
                  </a:cubicBezTo>
                  <a:cubicBezTo>
                    <a:pt x="290" y="50"/>
                    <a:pt x="289" y="51"/>
                    <a:pt x="288" y="52"/>
                  </a:cubicBezTo>
                  <a:cubicBezTo>
                    <a:pt x="288" y="53"/>
                    <a:pt x="287" y="54"/>
                    <a:pt x="287" y="54"/>
                  </a:cubicBezTo>
                  <a:cubicBezTo>
                    <a:pt x="286" y="55"/>
                    <a:pt x="286" y="56"/>
                    <a:pt x="285" y="57"/>
                  </a:cubicBezTo>
                  <a:cubicBezTo>
                    <a:pt x="284" y="57"/>
                    <a:pt x="284" y="58"/>
                    <a:pt x="283" y="59"/>
                  </a:cubicBezTo>
                  <a:cubicBezTo>
                    <a:pt x="283" y="60"/>
                    <a:pt x="282" y="60"/>
                    <a:pt x="282" y="61"/>
                  </a:cubicBezTo>
                  <a:cubicBezTo>
                    <a:pt x="281" y="62"/>
                    <a:pt x="280" y="63"/>
                    <a:pt x="280" y="63"/>
                  </a:cubicBezTo>
                  <a:cubicBezTo>
                    <a:pt x="280" y="64"/>
                    <a:pt x="282" y="65"/>
                    <a:pt x="282" y="65"/>
                  </a:cubicBezTo>
                  <a:cubicBezTo>
                    <a:pt x="282" y="65"/>
                    <a:pt x="281" y="67"/>
                    <a:pt x="280" y="67"/>
                  </a:cubicBezTo>
                  <a:cubicBezTo>
                    <a:pt x="280" y="67"/>
                    <a:pt x="279" y="69"/>
                    <a:pt x="279" y="69"/>
                  </a:cubicBezTo>
                  <a:cubicBezTo>
                    <a:pt x="278" y="69"/>
                    <a:pt x="277" y="68"/>
                    <a:pt x="277" y="68"/>
                  </a:cubicBezTo>
                  <a:cubicBezTo>
                    <a:pt x="276" y="68"/>
                    <a:pt x="275" y="70"/>
                    <a:pt x="275" y="70"/>
                  </a:cubicBezTo>
                  <a:cubicBezTo>
                    <a:pt x="275" y="70"/>
                    <a:pt x="273" y="68"/>
                    <a:pt x="273" y="68"/>
                  </a:cubicBezTo>
                  <a:cubicBezTo>
                    <a:pt x="273" y="67"/>
                    <a:pt x="274" y="67"/>
                    <a:pt x="274" y="66"/>
                  </a:cubicBezTo>
                  <a:cubicBezTo>
                    <a:pt x="275" y="65"/>
                    <a:pt x="276" y="64"/>
                    <a:pt x="276" y="64"/>
                  </a:cubicBezTo>
                  <a:cubicBezTo>
                    <a:pt x="276" y="63"/>
                    <a:pt x="274" y="62"/>
                    <a:pt x="274" y="62"/>
                  </a:cubicBezTo>
                  <a:cubicBezTo>
                    <a:pt x="274" y="62"/>
                    <a:pt x="275" y="60"/>
                    <a:pt x="275" y="60"/>
                  </a:cubicBezTo>
                  <a:cubicBezTo>
                    <a:pt x="276" y="59"/>
                    <a:pt x="277" y="58"/>
                    <a:pt x="277" y="58"/>
                  </a:cubicBezTo>
                  <a:cubicBezTo>
                    <a:pt x="278" y="57"/>
                    <a:pt x="278" y="56"/>
                    <a:pt x="279" y="55"/>
                  </a:cubicBezTo>
                  <a:cubicBezTo>
                    <a:pt x="279" y="55"/>
                    <a:pt x="280" y="54"/>
                    <a:pt x="281" y="53"/>
                  </a:cubicBezTo>
                  <a:cubicBezTo>
                    <a:pt x="281" y="54"/>
                    <a:pt x="282" y="54"/>
                    <a:pt x="283" y="55"/>
                  </a:cubicBezTo>
                  <a:cubicBezTo>
                    <a:pt x="283" y="55"/>
                    <a:pt x="285" y="53"/>
                    <a:pt x="285" y="53"/>
                  </a:cubicBezTo>
                  <a:cubicBezTo>
                    <a:pt x="285" y="52"/>
                    <a:pt x="282" y="51"/>
                    <a:pt x="282" y="51"/>
                  </a:cubicBezTo>
                  <a:cubicBezTo>
                    <a:pt x="282" y="51"/>
                    <a:pt x="281" y="53"/>
                    <a:pt x="281" y="53"/>
                  </a:cubicBezTo>
                  <a:cubicBezTo>
                    <a:pt x="280" y="53"/>
                    <a:pt x="279" y="51"/>
                    <a:pt x="278" y="51"/>
                  </a:cubicBezTo>
                  <a:cubicBezTo>
                    <a:pt x="278" y="51"/>
                    <a:pt x="277" y="54"/>
                    <a:pt x="277" y="54"/>
                  </a:cubicBezTo>
                  <a:cubicBezTo>
                    <a:pt x="276" y="54"/>
                    <a:pt x="274" y="52"/>
                    <a:pt x="274" y="52"/>
                  </a:cubicBezTo>
                  <a:cubicBezTo>
                    <a:pt x="274" y="51"/>
                    <a:pt x="276" y="50"/>
                    <a:pt x="276" y="50"/>
                  </a:cubicBezTo>
                  <a:cubicBezTo>
                    <a:pt x="276" y="50"/>
                    <a:pt x="274" y="48"/>
                    <a:pt x="274" y="48"/>
                  </a:cubicBezTo>
                  <a:cubicBezTo>
                    <a:pt x="274" y="48"/>
                    <a:pt x="272" y="50"/>
                    <a:pt x="272" y="50"/>
                  </a:cubicBezTo>
                  <a:cubicBezTo>
                    <a:pt x="272" y="51"/>
                    <a:pt x="275" y="52"/>
                    <a:pt x="274" y="52"/>
                  </a:cubicBezTo>
                  <a:cubicBezTo>
                    <a:pt x="274" y="52"/>
                    <a:pt x="273" y="54"/>
                    <a:pt x="273" y="54"/>
                  </a:cubicBezTo>
                  <a:cubicBezTo>
                    <a:pt x="272" y="54"/>
                    <a:pt x="271" y="52"/>
                    <a:pt x="270" y="52"/>
                  </a:cubicBezTo>
                  <a:cubicBezTo>
                    <a:pt x="270" y="53"/>
                    <a:pt x="269" y="55"/>
                    <a:pt x="269" y="55"/>
                  </a:cubicBezTo>
                  <a:cubicBezTo>
                    <a:pt x="268" y="55"/>
                    <a:pt x="267" y="53"/>
                    <a:pt x="267" y="53"/>
                  </a:cubicBezTo>
                  <a:cubicBezTo>
                    <a:pt x="266" y="54"/>
                    <a:pt x="265" y="54"/>
                    <a:pt x="265" y="55"/>
                  </a:cubicBezTo>
                  <a:cubicBezTo>
                    <a:pt x="265" y="56"/>
                    <a:pt x="263" y="57"/>
                    <a:pt x="263" y="57"/>
                  </a:cubicBezTo>
                  <a:cubicBezTo>
                    <a:pt x="263" y="58"/>
                    <a:pt x="265" y="59"/>
                    <a:pt x="265" y="59"/>
                  </a:cubicBezTo>
                  <a:cubicBezTo>
                    <a:pt x="265" y="60"/>
                    <a:pt x="264" y="61"/>
                    <a:pt x="264" y="61"/>
                  </a:cubicBezTo>
                  <a:cubicBezTo>
                    <a:pt x="264" y="62"/>
                    <a:pt x="266" y="63"/>
                    <a:pt x="266" y="63"/>
                  </a:cubicBezTo>
                  <a:cubicBezTo>
                    <a:pt x="266" y="64"/>
                    <a:pt x="264" y="65"/>
                    <a:pt x="264" y="65"/>
                  </a:cubicBezTo>
                  <a:cubicBezTo>
                    <a:pt x="264" y="66"/>
                    <a:pt x="262" y="67"/>
                    <a:pt x="262" y="68"/>
                  </a:cubicBezTo>
                  <a:cubicBezTo>
                    <a:pt x="262" y="67"/>
                    <a:pt x="260" y="67"/>
                    <a:pt x="260" y="66"/>
                  </a:cubicBezTo>
                  <a:cubicBezTo>
                    <a:pt x="260" y="65"/>
                    <a:pt x="262" y="64"/>
                    <a:pt x="262" y="64"/>
                  </a:cubicBezTo>
                  <a:cubicBezTo>
                    <a:pt x="262" y="63"/>
                    <a:pt x="260" y="63"/>
                    <a:pt x="260" y="62"/>
                  </a:cubicBezTo>
                  <a:cubicBezTo>
                    <a:pt x="260" y="62"/>
                    <a:pt x="262" y="60"/>
                    <a:pt x="261" y="60"/>
                  </a:cubicBezTo>
                  <a:cubicBezTo>
                    <a:pt x="261" y="59"/>
                    <a:pt x="259" y="58"/>
                    <a:pt x="259" y="58"/>
                  </a:cubicBezTo>
                  <a:cubicBezTo>
                    <a:pt x="259" y="58"/>
                    <a:pt x="258" y="60"/>
                    <a:pt x="257" y="60"/>
                  </a:cubicBezTo>
                  <a:cubicBezTo>
                    <a:pt x="257" y="60"/>
                    <a:pt x="256" y="59"/>
                    <a:pt x="255" y="59"/>
                  </a:cubicBezTo>
                  <a:cubicBezTo>
                    <a:pt x="254" y="60"/>
                    <a:pt x="253" y="62"/>
                    <a:pt x="252" y="63"/>
                  </a:cubicBezTo>
                  <a:cubicBezTo>
                    <a:pt x="251" y="64"/>
                    <a:pt x="251" y="64"/>
                    <a:pt x="250" y="65"/>
                  </a:cubicBezTo>
                  <a:cubicBezTo>
                    <a:pt x="249" y="64"/>
                    <a:pt x="247" y="63"/>
                    <a:pt x="246" y="62"/>
                  </a:cubicBezTo>
                  <a:cubicBezTo>
                    <a:pt x="246" y="61"/>
                    <a:pt x="247" y="60"/>
                    <a:pt x="247" y="60"/>
                  </a:cubicBezTo>
                  <a:cubicBezTo>
                    <a:pt x="247" y="59"/>
                    <a:pt x="245" y="58"/>
                    <a:pt x="245" y="58"/>
                  </a:cubicBezTo>
                  <a:cubicBezTo>
                    <a:pt x="245" y="57"/>
                    <a:pt x="247" y="56"/>
                    <a:pt x="247" y="56"/>
                  </a:cubicBezTo>
                  <a:cubicBezTo>
                    <a:pt x="247" y="55"/>
                    <a:pt x="248" y="53"/>
                    <a:pt x="249" y="53"/>
                  </a:cubicBezTo>
                  <a:cubicBezTo>
                    <a:pt x="249" y="53"/>
                    <a:pt x="250" y="55"/>
                    <a:pt x="251" y="55"/>
                  </a:cubicBezTo>
                  <a:cubicBezTo>
                    <a:pt x="251" y="55"/>
                    <a:pt x="253" y="57"/>
                    <a:pt x="253" y="57"/>
                  </a:cubicBezTo>
                  <a:cubicBezTo>
                    <a:pt x="253" y="56"/>
                    <a:pt x="255" y="55"/>
                    <a:pt x="255" y="55"/>
                  </a:cubicBezTo>
                  <a:cubicBezTo>
                    <a:pt x="255" y="54"/>
                    <a:pt x="253" y="54"/>
                    <a:pt x="253" y="53"/>
                  </a:cubicBezTo>
                  <a:cubicBezTo>
                    <a:pt x="252" y="52"/>
                    <a:pt x="254" y="51"/>
                    <a:pt x="254" y="51"/>
                  </a:cubicBezTo>
                  <a:cubicBezTo>
                    <a:pt x="254" y="50"/>
                    <a:pt x="252" y="49"/>
                    <a:pt x="252" y="49"/>
                  </a:cubicBezTo>
                  <a:cubicBezTo>
                    <a:pt x="252" y="49"/>
                    <a:pt x="251" y="51"/>
                    <a:pt x="250" y="51"/>
                  </a:cubicBezTo>
                  <a:cubicBezTo>
                    <a:pt x="250" y="51"/>
                    <a:pt x="249" y="50"/>
                    <a:pt x="248" y="49"/>
                  </a:cubicBezTo>
                  <a:cubicBezTo>
                    <a:pt x="248" y="49"/>
                    <a:pt x="250" y="48"/>
                    <a:pt x="250" y="47"/>
                  </a:cubicBezTo>
                  <a:cubicBezTo>
                    <a:pt x="250" y="47"/>
                    <a:pt x="247" y="46"/>
                    <a:pt x="248" y="46"/>
                  </a:cubicBezTo>
                  <a:cubicBezTo>
                    <a:pt x="247" y="46"/>
                    <a:pt x="246" y="47"/>
                    <a:pt x="246" y="48"/>
                  </a:cubicBezTo>
                  <a:cubicBezTo>
                    <a:pt x="246" y="48"/>
                    <a:pt x="248" y="49"/>
                    <a:pt x="248" y="49"/>
                  </a:cubicBezTo>
                  <a:cubicBezTo>
                    <a:pt x="248" y="50"/>
                    <a:pt x="247" y="51"/>
                    <a:pt x="246" y="52"/>
                  </a:cubicBezTo>
                  <a:cubicBezTo>
                    <a:pt x="246" y="52"/>
                    <a:pt x="245" y="53"/>
                    <a:pt x="245" y="54"/>
                  </a:cubicBezTo>
                  <a:cubicBezTo>
                    <a:pt x="244" y="55"/>
                    <a:pt x="244" y="56"/>
                    <a:pt x="243" y="56"/>
                  </a:cubicBezTo>
                  <a:cubicBezTo>
                    <a:pt x="243" y="56"/>
                    <a:pt x="241" y="54"/>
                    <a:pt x="241" y="54"/>
                  </a:cubicBezTo>
                  <a:cubicBezTo>
                    <a:pt x="240" y="55"/>
                    <a:pt x="240" y="56"/>
                    <a:pt x="239" y="57"/>
                  </a:cubicBezTo>
                  <a:cubicBezTo>
                    <a:pt x="239" y="57"/>
                    <a:pt x="241" y="58"/>
                    <a:pt x="241" y="58"/>
                  </a:cubicBezTo>
                  <a:cubicBezTo>
                    <a:pt x="241" y="59"/>
                    <a:pt x="240" y="61"/>
                    <a:pt x="240" y="61"/>
                  </a:cubicBezTo>
                  <a:cubicBezTo>
                    <a:pt x="239" y="61"/>
                    <a:pt x="237" y="59"/>
                    <a:pt x="237" y="59"/>
                  </a:cubicBezTo>
                  <a:cubicBezTo>
                    <a:pt x="237" y="59"/>
                    <a:pt x="239" y="57"/>
                    <a:pt x="239" y="57"/>
                  </a:cubicBezTo>
                  <a:cubicBezTo>
                    <a:pt x="239" y="56"/>
                    <a:pt x="237" y="55"/>
                    <a:pt x="237" y="55"/>
                  </a:cubicBezTo>
                  <a:cubicBezTo>
                    <a:pt x="236" y="54"/>
                    <a:pt x="235" y="54"/>
                    <a:pt x="235" y="53"/>
                  </a:cubicBezTo>
                  <a:cubicBezTo>
                    <a:pt x="234" y="53"/>
                    <a:pt x="233" y="52"/>
                    <a:pt x="232" y="52"/>
                  </a:cubicBezTo>
                  <a:cubicBezTo>
                    <a:pt x="231" y="53"/>
                    <a:pt x="230" y="55"/>
                    <a:pt x="229" y="56"/>
                  </a:cubicBezTo>
                  <a:cubicBezTo>
                    <a:pt x="228" y="57"/>
                    <a:pt x="228" y="58"/>
                    <a:pt x="227" y="58"/>
                  </a:cubicBezTo>
                  <a:cubicBezTo>
                    <a:pt x="227" y="58"/>
                    <a:pt x="225" y="57"/>
                    <a:pt x="225" y="57"/>
                  </a:cubicBezTo>
                  <a:cubicBezTo>
                    <a:pt x="224" y="57"/>
                    <a:pt x="224" y="59"/>
                    <a:pt x="223" y="59"/>
                  </a:cubicBezTo>
                  <a:cubicBezTo>
                    <a:pt x="222" y="59"/>
                    <a:pt x="222" y="57"/>
                    <a:pt x="221" y="57"/>
                  </a:cubicBezTo>
                  <a:cubicBezTo>
                    <a:pt x="220" y="57"/>
                    <a:pt x="219" y="55"/>
                    <a:pt x="219" y="55"/>
                  </a:cubicBezTo>
                  <a:cubicBezTo>
                    <a:pt x="218" y="55"/>
                    <a:pt x="218" y="57"/>
                    <a:pt x="217" y="58"/>
                  </a:cubicBezTo>
                  <a:cubicBezTo>
                    <a:pt x="216" y="57"/>
                    <a:pt x="216" y="57"/>
                    <a:pt x="215" y="56"/>
                  </a:cubicBezTo>
                  <a:cubicBezTo>
                    <a:pt x="214" y="56"/>
                    <a:pt x="213" y="55"/>
                    <a:pt x="213" y="54"/>
                  </a:cubicBezTo>
                  <a:cubicBezTo>
                    <a:pt x="213" y="54"/>
                    <a:pt x="214" y="52"/>
                    <a:pt x="214" y="52"/>
                  </a:cubicBezTo>
                  <a:cubicBezTo>
                    <a:pt x="215" y="52"/>
                    <a:pt x="216" y="54"/>
                    <a:pt x="217" y="54"/>
                  </a:cubicBezTo>
                  <a:cubicBezTo>
                    <a:pt x="217" y="53"/>
                    <a:pt x="218" y="52"/>
                    <a:pt x="218" y="51"/>
                  </a:cubicBezTo>
                  <a:cubicBezTo>
                    <a:pt x="217" y="50"/>
                    <a:pt x="215" y="49"/>
                    <a:pt x="214" y="48"/>
                  </a:cubicBezTo>
                  <a:cubicBezTo>
                    <a:pt x="213" y="49"/>
                    <a:pt x="213" y="50"/>
                    <a:pt x="212" y="50"/>
                  </a:cubicBezTo>
                  <a:cubicBezTo>
                    <a:pt x="212" y="51"/>
                    <a:pt x="211" y="53"/>
                    <a:pt x="210" y="53"/>
                  </a:cubicBezTo>
                  <a:cubicBezTo>
                    <a:pt x="210" y="53"/>
                    <a:pt x="208" y="51"/>
                    <a:pt x="208" y="51"/>
                  </a:cubicBezTo>
                  <a:cubicBezTo>
                    <a:pt x="208" y="51"/>
                    <a:pt x="207" y="52"/>
                    <a:pt x="206" y="53"/>
                  </a:cubicBezTo>
                  <a:cubicBezTo>
                    <a:pt x="206" y="54"/>
                    <a:pt x="205" y="55"/>
                    <a:pt x="205" y="55"/>
                  </a:cubicBezTo>
                  <a:cubicBezTo>
                    <a:pt x="205" y="56"/>
                    <a:pt x="203" y="57"/>
                    <a:pt x="203" y="58"/>
                  </a:cubicBezTo>
                  <a:cubicBezTo>
                    <a:pt x="203" y="58"/>
                    <a:pt x="205" y="59"/>
                    <a:pt x="205" y="59"/>
                  </a:cubicBezTo>
                  <a:cubicBezTo>
                    <a:pt x="205" y="59"/>
                    <a:pt x="204" y="61"/>
                    <a:pt x="204" y="61"/>
                  </a:cubicBezTo>
                  <a:cubicBezTo>
                    <a:pt x="203" y="62"/>
                    <a:pt x="202" y="60"/>
                    <a:pt x="201" y="60"/>
                  </a:cubicBezTo>
                  <a:cubicBezTo>
                    <a:pt x="201" y="60"/>
                    <a:pt x="199" y="58"/>
                    <a:pt x="199" y="58"/>
                  </a:cubicBezTo>
                  <a:cubicBezTo>
                    <a:pt x="199" y="57"/>
                    <a:pt x="201" y="56"/>
                    <a:pt x="201" y="56"/>
                  </a:cubicBezTo>
                  <a:cubicBezTo>
                    <a:pt x="201" y="55"/>
                    <a:pt x="203" y="54"/>
                    <a:pt x="203" y="54"/>
                  </a:cubicBezTo>
                  <a:cubicBezTo>
                    <a:pt x="202" y="53"/>
                    <a:pt x="200" y="53"/>
                    <a:pt x="200" y="52"/>
                  </a:cubicBezTo>
                  <a:cubicBezTo>
                    <a:pt x="200" y="51"/>
                    <a:pt x="202" y="50"/>
                    <a:pt x="202" y="50"/>
                  </a:cubicBezTo>
                  <a:cubicBezTo>
                    <a:pt x="202" y="49"/>
                    <a:pt x="200" y="49"/>
                    <a:pt x="200" y="48"/>
                  </a:cubicBezTo>
                  <a:cubicBezTo>
                    <a:pt x="199" y="49"/>
                    <a:pt x="197" y="51"/>
                    <a:pt x="196" y="52"/>
                  </a:cubicBezTo>
                  <a:cubicBezTo>
                    <a:pt x="197" y="53"/>
                    <a:pt x="198" y="53"/>
                    <a:pt x="199" y="54"/>
                  </a:cubicBezTo>
                  <a:cubicBezTo>
                    <a:pt x="199" y="54"/>
                    <a:pt x="197" y="56"/>
                    <a:pt x="197" y="56"/>
                  </a:cubicBezTo>
                  <a:cubicBezTo>
                    <a:pt x="196" y="57"/>
                    <a:pt x="196" y="58"/>
                    <a:pt x="195" y="59"/>
                  </a:cubicBezTo>
                  <a:cubicBezTo>
                    <a:pt x="195" y="59"/>
                    <a:pt x="194" y="60"/>
                    <a:pt x="193" y="61"/>
                  </a:cubicBezTo>
                  <a:cubicBezTo>
                    <a:pt x="193" y="61"/>
                    <a:pt x="192" y="63"/>
                    <a:pt x="192" y="63"/>
                  </a:cubicBezTo>
                  <a:cubicBezTo>
                    <a:pt x="192" y="63"/>
                    <a:pt x="190" y="61"/>
                    <a:pt x="190" y="61"/>
                  </a:cubicBezTo>
                  <a:cubicBezTo>
                    <a:pt x="189" y="61"/>
                    <a:pt x="188" y="60"/>
                    <a:pt x="187" y="60"/>
                  </a:cubicBezTo>
                  <a:cubicBezTo>
                    <a:pt x="187" y="60"/>
                    <a:pt x="186" y="62"/>
                    <a:pt x="186" y="62"/>
                  </a:cubicBezTo>
                  <a:cubicBezTo>
                    <a:pt x="185" y="63"/>
                    <a:pt x="184" y="63"/>
                    <a:pt x="184" y="64"/>
                  </a:cubicBezTo>
                  <a:cubicBezTo>
                    <a:pt x="183" y="65"/>
                    <a:pt x="183" y="66"/>
                    <a:pt x="182" y="66"/>
                  </a:cubicBezTo>
                  <a:cubicBezTo>
                    <a:pt x="182" y="67"/>
                    <a:pt x="181" y="68"/>
                    <a:pt x="180" y="69"/>
                  </a:cubicBezTo>
                  <a:cubicBezTo>
                    <a:pt x="180" y="69"/>
                    <a:pt x="179" y="67"/>
                    <a:pt x="178" y="67"/>
                  </a:cubicBezTo>
                  <a:cubicBezTo>
                    <a:pt x="178" y="67"/>
                    <a:pt x="177" y="69"/>
                    <a:pt x="177" y="69"/>
                  </a:cubicBezTo>
                  <a:cubicBezTo>
                    <a:pt x="176" y="69"/>
                    <a:pt x="174" y="68"/>
                    <a:pt x="174" y="67"/>
                  </a:cubicBezTo>
                  <a:cubicBezTo>
                    <a:pt x="174" y="67"/>
                    <a:pt x="176" y="65"/>
                    <a:pt x="176" y="65"/>
                  </a:cubicBezTo>
                  <a:cubicBezTo>
                    <a:pt x="176" y="65"/>
                    <a:pt x="178" y="67"/>
                    <a:pt x="178" y="67"/>
                  </a:cubicBezTo>
                  <a:cubicBezTo>
                    <a:pt x="179" y="66"/>
                    <a:pt x="179" y="65"/>
                    <a:pt x="180" y="65"/>
                  </a:cubicBezTo>
                  <a:cubicBezTo>
                    <a:pt x="181" y="64"/>
                    <a:pt x="181" y="63"/>
                    <a:pt x="182" y="62"/>
                  </a:cubicBezTo>
                  <a:cubicBezTo>
                    <a:pt x="182" y="62"/>
                    <a:pt x="183" y="61"/>
                    <a:pt x="183" y="60"/>
                  </a:cubicBezTo>
                  <a:cubicBezTo>
                    <a:pt x="184" y="59"/>
                    <a:pt x="184" y="59"/>
                    <a:pt x="185" y="58"/>
                  </a:cubicBezTo>
                  <a:cubicBezTo>
                    <a:pt x="185" y="58"/>
                    <a:pt x="187" y="60"/>
                    <a:pt x="187" y="60"/>
                  </a:cubicBezTo>
                  <a:cubicBezTo>
                    <a:pt x="188" y="60"/>
                    <a:pt x="189" y="58"/>
                    <a:pt x="189" y="57"/>
                  </a:cubicBezTo>
                  <a:cubicBezTo>
                    <a:pt x="190" y="57"/>
                    <a:pt x="190" y="56"/>
                    <a:pt x="191" y="55"/>
                  </a:cubicBezTo>
                  <a:cubicBezTo>
                    <a:pt x="191" y="55"/>
                    <a:pt x="192" y="53"/>
                    <a:pt x="192" y="53"/>
                  </a:cubicBezTo>
                  <a:cubicBezTo>
                    <a:pt x="192" y="52"/>
                    <a:pt x="190" y="52"/>
                    <a:pt x="190" y="51"/>
                  </a:cubicBezTo>
                  <a:cubicBezTo>
                    <a:pt x="190" y="51"/>
                    <a:pt x="192" y="50"/>
                    <a:pt x="192" y="49"/>
                  </a:cubicBezTo>
                  <a:cubicBezTo>
                    <a:pt x="192" y="49"/>
                    <a:pt x="190" y="48"/>
                    <a:pt x="190" y="47"/>
                  </a:cubicBezTo>
                  <a:cubicBezTo>
                    <a:pt x="189" y="49"/>
                    <a:pt x="187" y="50"/>
                    <a:pt x="186" y="52"/>
                  </a:cubicBezTo>
                  <a:cubicBezTo>
                    <a:pt x="186" y="52"/>
                    <a:pt x="185" y="54"/>
                    <a:pt x="185" y="54"/>
                  </a:cubicBezTo>
                  <a:cubicBezTo>
                    <a:pt x="184" y="54"/>
                    <a:pt x="183" y="52"/>
                    <a:pt x="182" y="52"/>
                  </a:cubicBezTo>
                  <a:cubicBezTo>
                    <a:pt x="182" y="52"/>
                    <a:pt x="181" y="55"/>
                    <a:pt x="181" y="55"/>
                  </a:cubicBezTo>
                  <a:cubicBezTo>
                    <a:pt x="180" y="55"/>
                    <a:pt x="178" y="53"/>
                    <a:pt x="178" y="53"/>
                  </a:cubicBezTo>
                  <a:cubicBezTo>
                    <a:pt x="178" y="53"/>
                    <a:pt x="177" y="55"/>
                    <a:pt x="177" y="55"/>
                  </a:cubicBezTo>
                  <a:cubicBezTo>
                    <a:pt x="177" y="56"/>
                    <a:pt x="179" y="56"/>
                    <a:pt x="179" y="57"/>
                  </a:cubicBezTo>
                  <a:cubicBezTo>
                    <a:pt x="179" y="57"/>
                    <a:pt x="177" y="58"/>
                    <a:pt x="177" y="59"/>
                  </a:cubicBezTo>
                  <a:cubicBezTo>
                    <a:pt x="177" y="60"/>
                    <a:pt x="176" y="61"/>
                    <a:pt x="175" y="61"/>
                  </a:cubicBezTo>
                  <a:cubicBezTo>
                    <a:pt x="175" y="62"/>
                    <a:pt x="174" y="63"/>
                    <a:pt x="174" y="63"/>
                  </a:cubicBezTo>
                  <a:cubicBezTo>
                    <a:pt x="174" y="64"/>
                    <a:pt x="172" y="62"/>
                    <a:pt x="172" y="62"/>
                  </a:cubicBezTo>
                  <a:cubicBezTo>
                    <a:pt x="171" y="62"/>
                    <a:pt x="171" y="64"/>
                    <a:pt x="170" y="64"/>
                  </a:cubicBezTo>
                  <a:cubicBezTo>
                    <a:pt x="169" y="64"/>
                    <a:pt x="168" y="62"/>
                    <a:pt x="168" y="62"/>
                  </a:cubicBezTo>
                  <a:cubicBezTo>
                    <a:pt x="167" y="62"/>
                    <a:pt x="167" y="64"/>
                    <a:pt x="166" y="65"/>
                  </a:cubicBezTo>
                  <a:cubicBezTo>
                    <a:pt x="164" y="63"/>
                    <a:pt x="163" y="62"/>
                    <a:pt x="161" y="61"/>
                  </a:cubicBezTo>
                  <a:cubicBezTo>
                    <a:pt x="162" y="60"/>
                    <a:pt x="163" y="60"/>
                    <a:pt x="163" y="59"/>
                  </a:cubicBezTo>
                  <a:cubicBezTo>
                    <a:pt x="163" y="59"/>
                    <a:pt x="165" y="57"/>
                    <a:pt x="165" y="57"/>
                  </a:cubicBezTo>
                  <a:cubicBezTo>
                    <a:pt x="165" y="57"/>
                    <a:pt x="167" y="58"/>
                    <a:pt x="167" y="58"/>
                  </a:cubicBezTo>
                  <a:cubicBezTo>
                    <a:pt x="167" y="58"/>
                    <a:pt x="169" y="56"/>
                    <a:pt x="169" y="56"/>
                  </a:cubicBezTo>
                  <a:cubicBezTo>
                    <a:pt x="169" y="56"/>
                    <a:pt x="167" y="55"/>
                    <a:pt x="167" y="54"/>
                  </a:cubicBezTo>
                  <a:cubicBezTo>
                    <a:pt x="167" y="54"/>
                    <a:pt x="168" y="53"/>
                    <a:pt x="168" y="52"/>
                  </a:cubicBezTo>
                  <a:cubicBezTo>
                    <a:pt x="168" y="52"/>
                    <a:pt x="170" y="51"/>
                    <a:pt x="170" y="50"/>
                  </a:cubicBezTo>
                  <a:cubicBezTo>
                    <a:pt x="170" y="49"/>
                    <a:pt x="168" y="49"/>
                    <a:pt x="168" y="48"/>
                  </a:cubicBezTo>
                  <a:cubicBezTo>
                    <a:pt x="168" y="47"/>
                    <a:pt x="169" y="47"/>
                    <a:pt x="169" y="46"/>
                  </a:cubicBezTo>
                  <a:cubicBezTo>
                    <a:pt x="169" y="45"/>
                    <a:pt x="171" y="44"/>
                    <a:pt x="171" y="44"/>
                  </a:cubicBezTo>
                  <a:cubicBezTo>
                    <a:pt x="171" y="43"/>
                    <a:pt x="169" y="43"/>
                    <a:pt x="169" y="42"/>
                  </a:cubicBezTo>
                  <a:cubicBezTo>
                    <a:pt x="169" y="41"/>
                    <a:pt x="167" y="41"/>
                    <a:pt x="167" y="40"/>
                  </a:cubicBezTo>
                  <a:cubicBezTo>
                    <a:pt x="167" y="40"/>
                    <a:pt x="169" y="39"/>
                    <a:pt x="168" y="38"/>
                  </a:cubicBezTo>
                  <a:cubicBezTo>
                    <a:pt x="168" y="38"/>
                    <a:pt x="166" y="37"/>
                    <a:pt x="166" y="36"/>
                  </a:cubicBezTo>
                  <a:cubicBezTo>
                    <a:pt x="166" y="36"/>
                    <a:pt x="168" y="35"/>
                    <a:pt x="168" y="34"/>
                  </a:cubicBezTo>
                  <a:cubicBezTo>
                    <a:pt x="168" y="34"/>
                    <a:pt x="166" y="33"/>
                    <a:pt x="166" y="32"/>
                  </a:cubicBezTo>
                  <a:cubicBezTo>
                    <a:pt x="165" y="32"/>
                    <a:pt x="164" y="31"/>
                    <a:pt x="163" y="31"/>
                  </a:cubicBezTo>
                  <a:cubicBezTo>
                    <a:pt x="163" y="31"/>
                    <a:pt x="162" y="32"/>
                    <a:pt x="162" y="33"/>
                  </a:cubicBezTo>
                  <a:cubicBezTo>
                    <a:pt x="162" y="34"/>
                    <a:pt x="164" y="34"/>
                    <a:pt x="164" y="35"/>
                  </a:cubicBezTo>
                  <a:cubicBezTo>
                    <a:pt x="164" y="35"/>
                    <a:pt x="162" y="36"/>
                    <a:pt x="162" y="37"/>
                  </a:cubicBezTo>
                  <a:cubicBezTo>
                    <a:pt x="162" y="38"/>
                    <a:pt x="164" y="38"/>
                    <a:pt x="164" y="39"/>
                  </a:cubicBezTo>
                  <a:cubicBezTo>
                    <a:pt x="165" y="39"/>
                    <a:pt x="167" y="40"/>
                    <a:pt x="167" y="40"/>
                  </a:cubicBezTo>
                  <a:cubicBezTo>
                    <a:pt x="167" y="41"/>
                    <a:pt x="165" y="42"/>
                    <a:pt x="165" y="43"/>
                  </a:cubicBezTo>
                  <a:cubicBezTo>
                    <a:pt x="165" y="43"/>
                    <a:pt x="167" y="44"/>
                    <a:pt x="167" y="44"/>
                  </a:cubicBezTo>
                  <a:cubicBezTo>
                    <a:pt x="167" y="45"/>
                    <a:pt x="166" y="46"/>
                    <a:pt x="166" y="47"/>
                  </a:cubicBezTo>
                  <a:cubicBezTo>
                    <a:pt x="165" y="47"/>
                    <a:pt x="164" y="48"/>
                    <a:pt x="164" y="49"/>
                  </a:cubicBezTo>
                  <a:cubicBezTo>
                    <a:pt x="164" y="49"/>
                    <a:pt x="166" y="50"/>
                    <a:pt x="166" y="50"/>
                  </a:cubicBezTo>
                  <a:cubicBezTo>
                    <a:pt x="166" y="51"/>
                    <a:pt x="165" y="53"/>
                    <a:pt x="164" y="53"/>
                  </a:cubicBezTo>
                  <a:cubicBezTo>
                    <a:pt x="164" y="53"/>
                    <a:pt x="163" y="51"/>
                    <a:pt x="162" y="51"/>
                  </a:cubicBezTo>
                  <a:cubicBezTo>
                    <a:pt x="162" y="51"/>
                    <a:pt x="161" y="53"/>
                    <a:pt x="160" y="53"/>
                  </a:cubicBezTo>
                  <a:cubicBezTo>
                    <a:pt x="160" y="54"/>
                    <a:pt x="159" y="55"/>
                    <a:pt x="159" y="55"/>
                  </a:cubicBezTo>
                  <a:cubicBezTo>
                    <a:pt x="158" y="56"/>
                    <a:pt x="157" y="57"/>
                    <a:pt x="157" y="58"/>
                  </a:cubicBezTo>
                  <a:cubicBezTo>
                    <a:pt x="157" y="58"/>
                    <a:pt x="159" y="59"/>
                    <a:pt x="159" y="59"/>
                  </a:cubicBezTo>
                  <a:cubicBezTo>
                    <a:pt x="159" y="60"/>
                    <a:pt x="158" y="61"/>
                    <a:pt x="158" y="62"/>
                  </a:cubicBezTo>
                  <a:cubicBezTo>
                    <a:pt x="157" y="62"/>
                    <a:pt x="160" y="63"/>
                    <a:pt x="160" y="63"/>
                  </a:cubicBezTo>
                  <a:cubicBezTo>
                    <a:pt x="160" y="64"/>
                    <a:pt x="158" y="65"/>
                    <a:pt x="158" y="66"/>
                  </a:cubicBezTo>
                  <a:cubicBezTo>
                    <a:pt x="158" y="66"/>
                    <a:pt x="157" y="67"/>
                    <a:pt x="156" y="68"/>
                  </a:cubicBezTo>
                  <a:cubicBezTo>
                    <a:pt x="156" y="68"/>
                    <a:pt x="154" y="66"/>
                    <a:pt x="154" y="66"/>
                  </a:cubicBezTo>
                  <a:cubicBezTo>
                    <a:pt x="154" y="65"/>
                    <a:pt x="156" y="65"/>
                    <a:pt x="156" y="64"/>
                  </a:cubicBezTo>
                  <a:cubicBezTo>
                    <a:pt x="156" y="63"/>
                    <a:pt x="154" y="63"/>
                    <a:pt x="154" y="62"/>
                  </a:cubicBezTo>
                  <a:cubicBezTo>
                    <a:pt x="154" y="62"/>
                    <a:pt x="155" y="60"/>
                    <a:pt x="155" y="60"/>
                  </a:cubicBezTo>
                  <a:cubicBezTo>
                    <a:pt x="155" y="59"/>
                    <a:pt x="154" y="59"/>
                    <a:pt x="153" y="58"/>
                  </a:cubicBezTo>
                  <a:cubicBezTo>
                    <a:pt x="153" y="58"/>
                    <a:pt x="151" y="57"/>
                    <a:pt x="151" y="57"/>
                  </a:cubicBezTo>
                  <a:cubicBezTo>
                    <a:pt x="151" y="56"/>
                    <a:pt x="152" y="55"/>
                    <a:pt x="153" y="54"/>
                  </a:cubicBezTo>
                  <a:cubicBezTo>
                    <a:pt x="153" y="54"/>
                    <a:pt x="154" y="53"/>
                    <a:pt x="154" y="52"/>
                  </a:cubicBezTo>
                  <a:cubicBezTo>
                    <a:pt x="154" y="52"/>
                    <a:pt x="156" y="50"/>
                    <a:pt x="156" y="50"/>
                  </a:cubicBezTo>
                  <a:cubicBezTo>
                    <a:pt x="156" y="49"/>
                    <a:pt x="154" y="49"/>
                    <a:pt x="154" y="48"/>
                  </a:cubicBezTo>
                  <a:cubicBezTo>
                    <a:pt x="154" y="48"/>
                    <a:pt x="152" y="47"/>
                    <a:pt x="151" y="46"/>
                  </a:cubicBezTo>
                  <a:cubicBezTo>
                    <a:pt x="151" y="47"/>
                    <a:pt x="150" y="48"/>
                    <a:pt x="150" y="49"/>
                  </a:cubicBezTo>
                  <a:cubicBezTo>
                    <a:pt x="150" y="49"/>
                    <a:pt x="148" y="51"/>
                    <a:pt x="148" y="51"/>
                  </a:cubicBezTo>
                  <a:cubicBezTo>
                    <a:pt x="148" y="51"/>
                    <a:pt x="150" y="52"/>
                    <a:pt x="150" y="53"/>
                  </a:cubicBezTo>
                  <a:cubicBezTo>
                    <a:pt x="150" y="53"/>
                    <a:pt x="149" y="54"/>
                    <a:pt x="149" y="55"/>
                  </a:cubicBezTo>
                  <a:cubicBezTo>
                    <a:pt x="148" y="56"/>
                    <a:pt x="147" y="56"/>
                    <a:pt x="147" y="57"/>
                  </a:cubicBezTo>
                  <a:cubicBezTo>
                    <a:pt x="146" y="58"/>
                    <a:pt x="146" y="59"/>
                    <a:pt x="145" y="59"/>
                  </a:cubicBezTo>
                  <a:cubicBezTo>
                    <a:pt x="145" y="59"/>
                    <a:pt x="143" y="58"/>
                    <a:pt x="143" y="58"/>
                  </a:cubicBezTo>
                  <a:cubicBezTo>
                    <a:pt x="143" y="57"/>
                    <a:pt x="145" y="56"/>
                    <a:pt x="145" y="55"/>
                  </a:cubicBezTo>
                  <a:cubicBezTo>
                    <a:pt x="144" y="55"/>
                    <a:pt x="143" y="54"/>
                    <a:pt x="142" y="54"/>
                  </a:cubicBezTo>
                  <a:cubicBezTo>
                    <a:pt x="142" y="54"/>
                    <a:pt x="141" y="56"/>
                    <a:pt x="141" y="56"/>
                  </a:cubicBezTo>
                  <a:cubicBezTo>
                    <a:pt x="140" y="56"/>
                    <a:pt x="139" y="54"/>
                    <a:pt x="138" y="54"/>
                  </a:cubicBezTo>
                  <a:cubicBezTo>
                    <a:pt x="138" y="54"/>
                    <a:pt x="137" y="56"/>
                    <a:pt x="137" y="56"/>
                  </a:cubicBezTo>
                  <a:cubicBezTo>
                    <a:pt x="136" y="57"/>
                    <a:pt x="136" y="58"/>
                    <a:pt x="135" y="59"/>
                  </a:cubicBezTo>
                  <a:cubicBezTo>
                    <a:pt x="134" y="60"/>
                    <a:pt x="133" y="62"/>
                    <a:pt x="132" y="63"/>
                  </a:cubicBezTo>
                  <a:cubicBezTo>
                    <a:pt x="130" y="62"/>
                    <a:pt x="129" y="61"/>
                    <a:pt x="127" y="60"/>
                  </a:cubicBezTo>
                  <a:cubicBezTo>
                    <a:pt x="128" y="59"/>
                    <a:pt x="128" y="58"/>
                    <a:pt x="129" y="57"/>
                  </a:cubicBezTo>
                  <a:cubicBezTo>
                    <a:pt x="129" y="57"/>
                    <a:pt x="131" y="56"/>
                    <a:pt x="131" y="55"/>
                  </a:cubicBezTo>
                  <a:cubicBezTo>
                    <a:pt x="131" y="55"/>
                    <a:pt x="128" y="54"/>
                    <a:pt x="128" y="54"/>
                  </a:cubicBezTo>
                  <a:cubicBezTo>
                    <a:pt x="129" y="53"/>
                    <a:pt x="130" y="51"/>
                    <a:pt x="130" y="51"/>
                  </a:cubicBezTo>
                  <a:cubicBezTo>
                    <a:pt x="130" y="51"/>
                    <a:pt x="132" y="53"/>
                    <a:pt x="132" y="53"/>
                  </a:cubicBezTo>
                  <a:cubicBezTo>
                    <a:pt x="133" y="53"/>
                    <a:pt x="134" y="51"/>
                    <a:pt x="134" y="51"/>
                  </a:cubicBezTo>
                  <a:cubicBezTo>
                    <a:pt x="135" y="50"/>
                    <a:pt x="135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8" y="46"/>
                    <a:pt x="139" y="45"/>
                    <a:pt x="139" y="44"/>
                  </a:cubicBezTo>
                  <a:cubicBezTo>
                    <a:pt x="140" y="43"/>
                    <a:pt x="140" y="43"/>
                    <a:pt x="141" y="42"/>
                  </a:cubicBezTo>
                  <a:cubicBezTo>
                    <a:pt x="141" y="42"/>
                    <a:pt x="139" y="40"/>
                    <a:pt x="139" y="40"/>
                  </a:cubicBezTo>
                  <a:cubicBezTo>
                    <a:pt x="138" y="40"/>
                    <a:pt x="138" y="42"/>
                    <a:pt x="137" y="42"/>
                  </a:cubicBezTo>
                  <a:cubicBezTo>
                    <a:pt x="136" y="42"/>
                    <a:pt x="135" y="40"/>
                    <a:pt x="135" y="41"/>
                  </a:cubicBezTo>
                  <a:cubicBezTo>
                    <a:pt x="134" y="41"/>
                    <a:pt x="133" y="42"/>
                    <a:pt x="133" y="43"/>
                  </a:cubicBezTo>
                  <a:cubicBezTo>
                    <a:pt x="133" y="43"/>
                    <a:pt x="135" y="44"/>
                    <a:pt x="135" y="45"/>
                  </a:cubicBezTo>
                  <a:cubicBezTo>
                    <a:pt x="135" y="45"/>
                    <a:pt x="134" y="47"/>
                    <a:pt x="133" y="47"/>
                  </a:cubicBezTo>
                  <a:cubicBezTo>
                    <a:pt x="133" y="47"/>
                    <a:pt x="131" y="45"/>
                    <a:pt x="131" y="45"/>
                  </a:cubicBezTo>
                  <a:cubicBezTo>
                    <a:pt x="131" y="46"/>
                    <a:pt x="130" y="47"/>
                    <a:pt x="130" y="47"/>
                  </a:cubicBezTo>
                  <a:cubicBezTo>
                    <a:pt x="129" y="48"/>
                    <a:pt x="128" y="49"/>
                    <a:pt x="128" y="50"/>
                  </a:cubicBezTo>
                  <a:cubicBezTo>
                    <a:pt x="127" y="50"/>
                    <a:pt x="127" y="51"/>
                    <a:pt x="126" y="52"/>
                  </a:cubicBezTo>
                  <a:cubicBezTo>
                    <a:pt x="126" y="52"/>
                    <a:pt x="125" y="54"/>
                    <a:pt x="124" y="54"/>
                  </a:cubicBezTo>
                  <a:cubicBezTo>
                    <a:pt x="124" y="54"/>
                    <a:pt x="122" y="52"/>
                    <a:pt x="122" y="52"/>
                  </a:cubicBezTo>
                  <a:cubicBezTo>
                    <a:pt x="122" y="52"/>
                    <a:pt x="121" y="54"/>
                    <a:pt x="121" y="55"/>
                  </a:cubicBezTo>
                  <a:cubicBezTo>
                    <a:pt x="120" y="55"/>
                    <a:pt x="119" y="56"/>
                    <a:pt x="119" y="57"/>
                  </a:cubicBezTo>
                  <a:cubicBezTo>
                    <a:pt x="118" y="57"/>
                    <a:pt x="118" y="59"/>
                    <a:pt x="117" y="59"/>
                  </a:cubicBezTo>
                  <a:cubicBezTo>
                    <a:pt x="117" y="59"/>
                    <a:pt x="115" y="57"/>
                    <a:pt x="115" y="57"/>
                  </a:cubicBezTo>
                  <a:cubicBezTo>
                    <a:pt x="114" y="57"/>
                    <a:pt x="114" y="59"/>
                    <a:pt x="113" y="60"/>
                  </a:cubicBezTo>
                  <a:cubicBezTo>
                    <a:pt x="113" y="60"/>
                    <a:pt x="112" y="58"/>
                    <a:pt x="111" y="58"/>
                  </a:cubicBezTo>
                  <a:cubicBezTo>
                    <a:pt x="111" y="58"/>
                    <a:pt x="110" y="60"/>
                    <a:pt x="109" y="60"/>
                  </a:cubicBezTo>
                  <a:cubicBezTo>
                    <a:pt x="109" y="60"/>
                    <a:pt x="108" y="59"/>
                    <a:pt x="107" y="58"/>
                  </a:cubicBezTo>
                  <a:cubicBezTo>
                    <a:pt x="106" y="58"/>
                    <a:pt x="106" y="57"/>
                    <a:pt x="105" y="57"/>
                  </a:cubicBezTo>
                  <a:cubicBezTo>
                    <a:pt x="104" y="56"/>
                    <a:pt x="103" y="55"/>
                    <a:pt x="103" y="55"/>
                  </a:cubicBezTo>
                  <a:cubicBezTo>
                    <a:pt x="102" y="55"/>
                    <a:pt x="101" y="57"/>
                    <a:pt x="101" y="57"/>
                  </a:cubicBezTo>
                  <a:cubicBezTo>
                    <a:pt x="101" y="57"/>
                    <a:pt x="103" y="59"/>
                    <a:pt x="103" y="59"/>
                  </a:cubicBezTo>
                  <a:cubicBezTo>
                    <a:pt x="103" y="59"/>
                    <a:pt x="102" y="61"/>
                    <a:pt x="101" y="61"/>
                  </a:cubicBezTo>
                  <a:cubicBezTo>
                    <a:pt x="101" y="61"/>
                    <a:pt x="99" y="60"/>
                    <a:pt x="99" y="59"/>
                  </a:cubicBezTo>
                  <a:cubicBezTo>
                    <a:pt x="99" y="59"/>
                    <a:pt x="101" y="57"/>
                    <a:pt x="101" y="57"/>
                  </a:cubicBezTo>
                  <a:cubicBezTo>
                    <a:pt x="101" y="57"/>
                    <a:pt x="99" y="56"/>
                    <a:pt x="99" y="56"/>
                  </a:cubicBezTo>
                  <a:cubicBezTo>
                    <a:pt x="98" y="55"/>
                    <a:pt x="97" y="54"/>
                    <a:pt x="96" y="54"/>
                  </a:cubicBezTo>
                  <a:cubicBezTo>
                    <a:pt x="96" y="53"/>
                    <a:pt x="95" y="53"/>
                    <a:pt x="94" y="52"/>
                  </a:cubicBezTo>
                  <a:cubicBezTo>
                    <a:pt x="93" y="52"/>
                    <a:pt x="93" y="51"/>
                    <a:pt x="92" y="50"/>
                  </a:cubicBezTo>
                  <a:cubicBezTo>
                    <a:pt x="91" y="50"/>
                    <a:pt x="90" y="49"/>
                    <a:pt x="90" y="49"/>
                  </a:cubicBezTo>
                  <a:cubicBezTo>
                    <a:pt x="89" y="49"/>
                    <a:pt x="89" y="50"/>
                    <a:pt x="88" y="51"/>
                  </a:cubicBezTo>
                  <a:cubicBezTo>
                    <a:pt x="88" y="51"/>
                    <a:pt x="87" y="53"/>
                    <a:pt x="86" y="53"/>
                  </a:cubicBezTo>
                  <a:cubicBezTo>
                    <a:pt x="86" y="53"/>
                    <a:pt x="84" y="51"/>
                    <a:pt x="84" y="51"/>
                  </a:cubicBezTo>
                  <a:cubicBezTo>
                    <a:pt x="83" y="52"/>
                    <a:pt x="83" y="53"/>
                    <a:pt x="82" y="54"/>
                  </a:cubicBezTo>
                  <a:cubicBezTo>
                    <a:pt x="82" y="54"/>
                    <a:pt x="81" y="55"/>
                    <a:pt x="81" y="56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8" y="59"/>
                    <a:pt x="78" y="60"/>
                    <a:pt x="77" y="60"/>
                  </a:cubicBezTo>
                  <a:cubicBezTo>
                    <a:pt x="77" y="61"/>
                    <a:pt x="76" y="63"/>
                    <a:pt x="76" y="63"/>
                  </a:cubicBezTo>
                  <a:cubicBezTo>
                    <a:pt x="75" y="63"/>
                    <a:pt x="73" y="61"/>
                    <a:pt x="73" y="61"/>
                  </a:cubicBezTo>
                  <a:cubicBezTo>
                    <a:pt x="73" y="61"/>
                    <a:pt x="75" y="59"/>
                    <a:pt x="75" y="59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2" y="57"/>
                    <a:pt x="71" y="59"/>
                    <a:pt x="71" y="59"/>
                  </a:cubicBezTo>
                  <a:cubicBezTo>
                    <a:pt x="70" y="59"/>
                    <a:pt x="69" y="58"/>
                    <a:pt x="69" y="58"/>
                  </a:cubicBezTo>
                  <a:cubicBezTo>
                    <a:pt x="68" y="57"/>
                    <a:pt x="67" y="56"/>
                    <a:pt x="67" y="56"/>
                  </a:cubicBezTo>
                  <a:cubicBezTo>
                    <a:pt x="66" y="55"/>
                    <a:pt x="65" y="55"/>
                    <a:pt x="64" y="54"/>
                  </a:cubicBezTo>
                  <a:cubicBezTo>
                    <a:pt x="64" y="55"/>
                    <a:pt x="63" y="56"/>
                    <a:pt x="63" y="56"/>
                  </a:cubicBezTo>
                  <a:close/>
                  <a:moveTo>
                    <a:pt x="163" y="13"/>
                  </a:moveTo>
                  <a:cubicBezTo>
                    <a:pt x="163" y="13"/>
                    <a:pt x="162" y="15"/>
                    <a:pt x="161" y="15"/>
                  </a:cubicBezTo>
                  <a:cubicBezTo>
                    <a:pt x="161" y="16"/>
                    <a:pt x="160" y="17"/>
                    <a:pt x="160" y="17"/>
                  </a:cubicBezTo>
                  <a:cubicBezTo>
                    <a:pt x="159" y="18"/>
                    <a:pt x="162" y="19"/>
                    <a:pt x="162" y="19"/>
                  </a:cubicBezTo>
                  <a:cubicBezTo>
                    <a:pt x="162" y="19"/>
                    <a:pt x="160" y="21"/>
                    <a:pt x="160" y="21"/>
                  </a:cubicBezTo>
                  <a:cubicBezTo>
                    <a:pt x="160" y="21"/>
                    <a:pt x="162" y="23"/>
                    <a:pt x="162" y="23"/>
                  </a:cubicBezTo>
                  <a:cubicBezTo>
                    <a:pt x="163" y="23"/>
                    <a:pt x="164" y="21"/>
                    <a:pt x="164" y="21"/>
                  </a:cubicBezTo>
                  <a:cubicBezTo>
                    <a:pt x="165" y="20"/>
                    <a:pt x="165" y="19"/>
                    <a:pt x="166" y="18"/>
                  </a:cubicBezTo>
                  <a:cubicBezTo>
                    <a:pt x="166" y="18"/>
                    <a:pt x="164" y="17"/>
                    <a:pt x="164" y="17"/>
                  </a:cubicBezTo>
                  <a:cubicBezTo>
                    <a:pt x="163" y="16"/>
                    <a:pt x="165" y="15"/>
                    <a:pt x="165" y="15"/>
                  </a:cubicBezTo>
                  <a:cubicBezTo>
                    <a:pt x="165" y="15"/>
                    <a:pt x="163" y="13"/>
                    <a:pt x="163" y="13"/>
                  </a:cubicBezTo>
                  <a:close/>
                  <a:moveTo>
                    <a:pt x="367" y="24"/>
                  </a:moveTo>
                  <a:cubicBezTo>
                    <a:pt x="367" y="24"/>
                    <a:pt x="368" y="21"/>
                    <a:pt x="368" y="21"/>
                  </a:cubicBezTo>
                  <a:cubicBezTo>
                    <a:pt x="368" y="21"/>
                    <a:pt x="367" y="20"/>
                    <a:pt x="366" y="20"/>
                  </a:cubicBezTo>
                  <a:cubicBezTo>
                    <a:pt x="366" y="19"/>
                    <a:pt x="364" y="18"/>
                    <a:pt x="364" y="18"/>
                  </a:cubicBezTo>
                  <a:cubicBezTo>
                    <a:pt x="364" y="18"/>
                    <a:pt x="363" y="20"/>
                    <a:pt x="362" y="20"/>
                  </a:cubicBezTo>
                  <a:cubicBezTo>
                    <a:pt x="362" y="21"/>
                    <a:pt x="361" y="22"/>
                    <a:pt x="361" y="22"/>
                  </a:cubicBezTo>
                  <a:cubicBezTo>
                    <a:pt x="360" y="23"/>
                    <a:pt x="359" y="24"/>
                    <a:pt x="359" y="25"/>
                  </a:cubicBezTo>
                  <a:cubicBezTo>
                    <a:pt x="359" y="25"/>
                    <a:pt x="357" y="26"/>
                    <a:pt x="357" y="27"/>
                  </a:cubicBezTo>
                  <a:cubicBezTo>
                    <a:pt x="357" y="27"/>
                    <a:pt x="359" y="29"/>
                    <a:pt x="359" y="29"/>
                  </a:cubicBezTo>
                  <a:cubicBezTo>
                    <a:pt x="360" y="28"/>
                    <a:pt x="361" y="27"/>
                    <a:pt x="361" y="26"/>
                  </a:cubicBezTo>
                  <a:cubicBezTo>
                    <a:pt x="362" y="25"/>
                    <a:pt x="363" y="23"/>
                    <a:pt x="365" y="22"/>
                  </a:cubicBezTo>
                  <a:cubicBezTo>
                    <a:pt x="365" y="22"/>
                    <a:pt x="366" y="24"/>
                    <a:pt x="367" y="24"/>
                  </a:cubicBezTo>
                  <a:close/>
                  <a:moveTo>
                    <a:pt x="592" y="15"/>
                  </a:moveTo>
                  <a:cubicBezTo>
                    <a:pt x="592" y="16"/>
                    <a:pt x="591" y="17"/>
                    <a:pt x="590" y="18"/>
                  </a:cubicBezTo>
                  <a:cubicBezTo>
                    <a:pt x="590" y="18"/>
                    <a:pt x="593" y="19"/>
                    <a:pt x="593" y="19"/>
                  </a:cubicBezTo>
                  <a:cubicBezTo>
                    <a:pt x="593" y="20"/>
                    <a:pt x="591" y="21"/>
                    <a:pt x="591" y="21"/>
                  </a:cubicBezTo>
                  <a:cubicBezTo>
                    <a:pt x="591" y="22"/>
                    <a:pt x="590" y="23"/>
                    <a:pt x="589" y="24"/>
                  </a:cubicBezTo>
                  <a:cubicBezTo>
                    <a:pt x="589" y="24"/>
                    <a:pt x="588" y="25"/>
                    <a:pt x="587" y="26"/>
                  </a:cubicBezTo>
                  <a:cubicBezTo>
                    <a:pt x="588" y="26"/>
                    <a:pt x="589" y="28"/>
                    <a:pt x="590" y="28"/>
                  </a:cubicBezTo>
                  <a:cubicBezTo>
                    <a:pt x="590" y="27"/>
                    <a:pt x="591" y="26"/>
                    <a:pt x="591" y="25"/>
                  </a:cubicBezTo>
                  <a:cubicBezTo>
                    <a:pt x="592" y="25"/>
                    <a:pt x="593" y="24"/>
                    <a:pt x="593" y="23"/>
                  </a:cubicBezTo>
                  <a:cubicBezTo>
                    <a:pt x="594" y="22"/>
                    <a:pt x="594" y="22"/>
                    <a:pt x="595" y="21"/>
                  </a:cubicBezTo>
                  <a:cubicBezTo>
                    <a:pt x="596" y="19"/>
                    <a:pt x="597" y="18"/>
                    <a:pt x="598" y="16"/>
                  </a:cubicBezTo>
                  <a:cubicBezTo>
                    <a:pt x="597" y="15"/>
                    <a:pt x="595" y="14"/>
                    <a:pt x="594" y="13"/>
                  </a:cubicBezTo>
                  <a:cubicBezTo>
                    <a:pt x="593" y="14"/>
                    <a:pt x="593" y="15"/>
                    <a:pt x="592" y="15"/>
                  </a:cubicBezTo>
                  <a:close/>
                  <a:moveTo>
                    <a:pt x="554" y="57"/>
                  </a:moveTo>
                  <a:cubicBezTo>
                    <a:pt x="554" y="56"/>
                    <a:pt x="555" y="55"/>
                    <a:pt x="555" y="54"/>
                  </a:cubicBezTo>
                  <a:cubicBezTo>
                    <a:pt x="555" y="54"/>
                    <a:pt x="553" y="53"/>
                    <a:pt x="553" y="53"/>
                  </a:cubicBezTo>
                  <a:cubicBezTo>
                    <a:pt x="553" y="52"/>
                    <a:pt x="555" y="51"/>
                    <a:pt x="555" y="50"/>
                  </a:cubicBezTo>
                  <a:cubicBezTo>
                    <a:pt x="555" y="50"/>
                    <a:pt x="553" y="49"/>
                    <a:pt x="552" y="49"/>
                  </a:cubicBezTo>
                  <a:cubicBezTo>
                    <a:pt x="552" y="48"/>
                    <a:pt x="554" y="47"/>
                    <a:pt x="554" y="46"/>
                  </a:cubicBezTo>
                  <a:cubicBezTo>
                    <a:pt x="554" y="46"/>
                    <a:pt x="556" y="45"/>
                    <a:pt x="556" y="44"/>
                  </a:cubicBezTo>
                  <a:cubicBezTo>
                    <a:pt x="556" y="44"/>
                    <a:pt x="554" y="43"/>
                    <a:pt x="554" y="43"/>
                  </a:cubicBezTo>
                  <a:cubicBezTo>
                    <a:pt x="553" y="43"/>
                    <a:pt x="553" y="44"/>
                    <a:pt x="552" y="45"/>
                  </a:cubicBezTo>
                  <a:cubicBezTo>
                    <a:pt x="551" y="45"/>
                    <a:pt x="551" y="46"/>
                    <a:pt x="550" y="47"/>
                  </a:cubicBezTo>
                  <a:cubicBezTo>
                    <a:pt x="550" y="48"/>
                    <a:pt x="549" y="49"/>
                    <a:pt x="549" y="49"/>
                  </a:cubicBezTo>
                  <a:cubicBezTo>
                    <a:pt x="548" y="50"/>
                    <a:pt x="551" y="50"/>
                    <a:pt x="551" y="51"/>
                  </a:cubicBezTo>
                  <a:cubicBezTo>
                    <a:pt x="551" y="52"/>
                    <a:pt x="549" y="52"/>
                    <a:pt x="549" y="53"/>
                  </a:cubicBezTo>
                  <a:cubicBezTo>
                    <a:pt x="549" y="54"/>
                    <a:pt x="551" y="54"/>
                    <a:pt x="551" y="55"/>
                  </a:cubicBezTo>
                  <a:cubicBezTo>
                    <a:pt x="551" y="55"/>
                    <a:pt x="550" y="57"/>
                    <a:pt x="550" y="57"/>
                  </a:cubicBezTo>
                  <a:cubicBezTo>
                    <a:pt x="550" y="58"/>
                    <a:pt x="552" y="58"/>
                    <a:pt x="552" y="59"/>
                  </a:cubicBezTo>
                  <a:cubicBezTo>
                    <a:pt x="552" y="58"/>
                    <a:pt x="553" y="57"/>
                    <a:pt x="554" y="57"/>
                  </a:cubicBezTo>
                  <a:close/>
                  <a:moveTo>
                    <a:pt x="352" y="51"/>
                  </a:moveTo>
                  <a:cubicBezTo>
                    <a:pt x="351" y="50"/>
                    <a:pt x="350" y="49"/>
                    <a:pt x="348" y="48"/>
                  </a:cubicBezTo>
                  <a:cubicBezTo>
                    <a:pt x="347" y="50"/>
                    <a:pt x="346" y="51"/>
                    <a:pt x="345" y="53"/>
                  </a:cubicBezTo>
                  <a:cubicBezTo>
                    <a:pt x="346" y="54"/>
                    <a:pt x="348" y="55"/>
                    <a:pt x="349" y="56"/>
                  </a:cubicBezTo>
                  <a:cubicBezTo>
                    <a:pt x="350" y="54"/>
                    <a:pt x="351" y="53"/>
                    <a:pt x="352" y="51"/>
                  </a:cubicBezTo>
                  <a:close/>
                  <a:moveTo>
                    <a:pt x="11" y="45"/>
                  </a:moveTo>
                  <a:cubicBezTo>
                    <a:pt x="11" y="45"/>
                    <a:pt x="13" y="47"/>
                    <a:pt x="13" y="47"/>
                  </a:cubicBezTo>
                  <a:cubicBezTo>
                    <a:pt x="14" y="47"/>
                    <a:pt x="15" y="45"/>
                    <a:pt x="15" y="45"/>
                  </a:cubicBezTo>
                  <a:cubicBezTo>
                    <a:pt x="15" y="44"/>
                    <a:pt x="13" y="43"/>
                    <a:pt x="13" y="43"/>
                  </a:cubicBezTo>
                  <a:cubicBezTo>
                    <a:pt x="12" y="43"/>
                    <a:pt x="11" y="41"/>
                    <a:pt x="11" y="41"/>
                  </a:cubicBezTo>
                  <a:cubicBezTo>
                    <a:pt x="10" y="41"/>
                    <a:pt x="9" y="43"/>
                    <a:pt x="9" y="44"/>
                  </a:cubicBezTo>
                  <a:cubicBezTo>
                    <a:pt x="9" y="44"/>
                    <a:pt x="7" y="45"/>
                    <a:pt x="7" y="46"/>
                  </a:cubicBezTo>
                  <a:cubicBezTo>
                    <a:pt x="7" y="46"/>
                    <a:pt x="9" y="47"/>
                    <a:pt x="9" y="47"/>
                  </a:cubicBezTo>
                  <a:cubicBezTo>
                    <a:pt x="10" y="47"/>
                    <a:pt x="10" y="45"/>
                    <a:pt x="11" y="45"/>
                  </a:cubicBezTo>
                  <a:close/>
                  <a:moveTo>
                    <a:pt x="51" y="44"/>
                  </a:moveTo>
                  <a:cubicBezTo>
                    <a:pt x="51" y="44"/>
                    <a:pt x="52" y="42"/>
                    <a:pt x="53" y="42"/>
                  </a:cubicBezTo>
                  <a:cubicBezTo>
                    <a:pt x="53" y="42"/>
                    <a:pt x="55" y="44"/>
                    <a:pt x="55" y="43"/>
                  </a:cubicBezTo>
                  <a:cubicBezTo>
                    <a:pt x="55" y="43"/>
                    <a:pt x="56" y="42"/>
                    <a:pt x="57" y="41"/>
                  </a:cubicBezTo>
                  <a:cubicBezTo>
                    <a:pt x="57" y="40"/>
                    <a:pt x="58" y="40"/>
                    <a:pt x="58" y="39"/>
                  </a:cubicBezTo>
                  <a:cubicBezTo>
                    <a:pt x="57" y="39"/>
                    <a:pt x="57" y="37"/>
                    <a:pt x="56" y="37"/>
                  </a:cubicBezTo>
                  <a:cubicBezTo>
                    <a:pt x="56" y="37"/>
                    <a:pt x="55" y="39"/>
                    <a:pt x="54" y="39"/>
                  </a:cubicBezTo>
                  <a:cubicBezTo>
                    <a:pt x="54" y="39"/>
                    <a:pt x="52" y="38"/>
                    <a:pt x="52" y="38"/>
                  </a:cubicBezTo>
                  <a:cubicBezTo>
                    <a:pt x="52" y="38"/>
                    <a:pt x="51" y="39"/>
                    <a:pt x="50" y="40"/>
                  </a:cubicBezTo>
                  <a:cubicBezTo>
                    <a:pt x="50" y="41"/>
                    <a:pt x="49" y="41"/>
                    <a:pt x="49" y="42"/>
                  </a:cubicBezTo>
                  <a:cubicBezTo>
                    <a:pt x="50" y="42"/>
                    <a:pt x="50" y="44"/>
                    <a:pt x="51" y="44"/>
                  </a:cubicBezTo>
                  <a:close/>
                  <a:moveTo>
                    <a:pt x="63" y="28"/>
                  </a:moveTo>
                  <a:cubicBezTo>
                    <a:pt x="63" y="28"/>
                    <a:pt x="61" y="27"/>
                    <a:pt x="61" y="27"/>
                  </a:cubicBezTo>
                  <a:cubicBezTo>
                    <a:pt x="60" y="26"/>
                    <a:pt x="59" y="25"/>
                    <a:pt x="58" y="25"/>
                  </a:cubicBezTo>
                  <a:cubicBezTo>
                    <a:pt x="58" y="25"/>
                    <a:pt x="57" y="27"/>
                    <a:pt x="57" y="27"/>
                  </a:cubicBezTo>
                  <a:cubicBezTo>
                    <a:pt x="56" y="27"/>
                    <a:pt x="55" y="29"/>
                    <a:pt x="55" y="29"/>
                  </a:cubicBezTo>
                  <a:cubicBezTo>
                    <a:pt x="55" y="30"/>
                    <a:pt x="57" y="31"/>
                    <a:pt x="57" y="31"/>
                  </a:cubicBezTo>
                  <a:cubicBezTo>
                    <a:pt x="58" y="31"/>
                    <a:pt x="59" y="33"/>
                    <a:pt x="59" y="33"/>
                  </a:cubicBezTo>
                  <a:cubicBezTo>
                    <a:pt x="60" y="33"/>
                    <a:pt x="61" y="31"/>
                    <a:pt x="61" y="30"/>
                  </a:cubicBezTo>
                  <a:cubicBezTo>
                    <a:pt x="61" y="30"/>
                    <a:pt x="63" y="29"/>
                    <a:pt x="63" y="28"/>
                  </a:cubicBezTo>
                  <a:close/>
                  <a:moveTo>
                    <a:pt x="108" y="48"/>
                  </a:moveTo>
                  <a:cubicBezTo>
                    <a:pt x="108" y="48"/>
                    <a:pt x="106" y="47"/>
                    <a:pt x="105" y="47"/>
                  </a:cubicBezTo>
                  <a:cubicBezTo>
                    <a:pt x="105" y="46"/>
                    <a:pt x="103" y="45"/>
                    <a:pt x="103" y="45"/>
                  </a:cubicBezTo>
                  <a:cubicBezTo>
                    <a:pt x="103" y="45"/>
                    <a:pt x="102" y="47"/>
                    <a:pt x="101" y="47"/>
                  </a:cubicBezTo>
                  <a:cubicBezTo>
                    <a:pt x="101" y="47"/>
                    <a:pt x="100" y="49"/>
                    <a:pt x="100" y="49"/>
                  </a:cubicBezTo>
                  <a:cubicBezTo>
                    <a:pt x="100" y="50"/>
                    <a:pt x="102" y="51"/>
                    <a:pt x="102" y="51"/>
                  </a:cubicBezTo>
                  <a:cubicBezTo>
                    <a:pt x="102" y="51"/>
                    <a:pt x="104" y="53"/>
                    <a:pt x="104" y="53"/>
                  </a:cubicBezTo>
                  <a:cubicBezTo>
                    <a:pt x="105" y="53"/>
                    <a:pt x="106" y="51"/>
                    <a:pt x="106" y="51"/>
                  </a:cubicBezTo>
                  <a:cubicBezTo>
                    <a:pt x="106" y="50"/>
                    <a:pt x="108" y="49"/>
                    <a:pt x="108" y="48"/>
                  </a:cubicBezTo>
                  <a:close/>
                  <a:moveTo>
                    <a:pt x="116" y="51"/>
                  </a:moveTo>
                  <a:cubicBezTo>
                    <a:pt x="116" y="51"/>
                    <a:pt x="117" y="49"/>
                    <a:pt x="118" y="49"/>
                  </a:cubicBezTo>
                  <a:cubicBezTo>
                    <a:pt x="118" y="48"/>
                    <a:pt x="119" y="47"/>
                    <a:pt x="119" y="47"/>
                  </a:cubicBezTo>
                  <a:cubicBezTo>
                    <a:pt x="120" y="46"/>
                    <a:pt x="121" y="45"/>
                    <a:pt x="121" y="44"/>
                  </a:cubicBezTo>
                  <a:cubicBezTo>
                    <a:pt x="121" y="44"/>
                    <a:pt x="119" y="43"/>
                    <a:pt x="119" y="43"/>
                  </a:cubicBezTo>
                  <a:cubicBezTo>
                    <a:pt x="119" y="43"/>
                    <a:pt x="117" y="41"/>
                    <a:pt x="117" y="41"/>
                  </a:cubicBezTo>
                  <a:cubicBezTo>
                    <a:pt x="116" y="41"/>
                    <a:pt x="115" y="43"/>
                    <a:pt x="115" y="43"/>
                  </a:cubicBezTo>
                  <a:cubicBezTo>
                    <a:pt x="114" y="44"/>
                    <a:pt x="114" y="45"/>
                    <a:pt x="113" y="46"/>
                  </a:cubicBezTo>
                  <a:cubicBezTo>
                    <a:pt x="113" y="46"/>
                    <a:pt x="115" y="47"/>
                    <a:pt x="116" y="47"/>
                  </a:cubicBezTo>
                  <a:cubicBezTo>
                    <a:pt x="116" y="48"/>
                    <a:pt x="114" y="49"/>
                    <a:pt x="114" y="49"/>
                  </a:cubicBezTo>
                  <a:cubicBezTo>
                    <a:pt x="114" y="49"/>
                    <a:pt x="116" y="51"/>
                    <a:pt x="116" y="51"/>
                  </a:cubicBezTo>
                  <a:close/>
                  <a:moveTo>
                    <a:pt x="177" y="27"/>
                  </a:moveTo>
                  <a:cubicBezTo>
                    <a:pt x="178" y="27"/>
                    <a:pt x="178" y="29"/>
                    <a:pt x="179" y="29"/>
                  </a:cubicBezTo>
                  <a:cubicBezTo>
                    <a:pt x="180" y="29"/>
                    <a:pt x="180" y="27"/>
                    <a:pt x="181" y="26"/>
                  </a:cubicBezTo>
                  <a:cubicBezTo>
                    <a:pt x="181" y="26"/>
                    <a:pt x="182" y="24"/>
                    <a:pt x="183" y="24"/>
                  </a:cubicBezTo>
                  <a:cubicBezTo>
                    <a:pt x="183" y="24"/>
                    <a:pt x="185" y="26"/>
                    <a:pt x="185" y="26"/>
                  </a:cubicBezTo>
                  <a:cubicBezTo>
                    <a:pt x="185" y="25"/>
                    <a:pt x="186" y="24"/>
                    <a:pt x="186" y="24"/>
                  </a:cubicBezTo>
                  <a:cubicBezTo>
                    <a:pt x="188" y="22"/>
                    <a:pt x="189" y="21"/>
                    <a:pt x="190" y="19"/>
                  </a:cubicBezTo>
                  <a:cubicBezTo>
                    <a:pt x="191" y="19"/>
                    <a:pt x="191" y="21"/>
                    <a:pt x="192" y="21"/>
                  </a:cubicBezTo>
                  <a:cubicBezTo>
                    <a:pt x="192" y="21"/>
                    <a:pt x="194" y="19"/>
                    <a:pt x="194" y="19"/>
                  </a:cubicBezTo>
                  <a:cubicBezTo>
                    <a:pt x="194" y="19"/>
                    <a:pt x="192" y="17"/>
                    <a:pt x="192" y="17"/>
                  </a:cubicBezTo>
                  <a:cubicBezTo>
                    <a:pt x="191" y="17"/>
                    <a:pt x="190" y="19"/>
                    <a:pt x="190" y="19"/>
                  </a:cubicBezTo>
                  <a:cubicBezTo>
                    <a:pt x="189" y="19"/>
                    <a:pt x="188" y="17"/>
                    <a:pt x="188" y="18"/>
                  </a:cubicBezTo>
                  <a:cubicBezTo>
                    <a:pt x="187" y="18"/>
                    <a:pt x="186" y="20"/>
                    <a:pt x="186" y="20"/>
                  </a:cubicBezTo>
                  <a:cubicBezTo>
                    <a:pt x="185" y="20"/>
                    <a:pt x="184" y="18"/>
                    <a:pt x="184" y="18"/>
                  </a:cubicBezTo>
                  <a:cubicBezTo>
                    <a:pt x="183" y="18"/>
                    <a:pt x="182" y="16"/>
                    <a:pt x="181" y="16"/>
                  </a:cubicBezTo>
                  <a:cubicBezTo>
                    <a:pt x="181" y="17"/>
                    <a:pt x="180" y="18"/>
                    <a:pt x="180" y="19"/>
                  </a:cubicBezTo>
                  <a:cubicBezTo>
                    <a:pt x="179" y="19"/>
                    <a:pt x="179" y="20"/>
                    <a:pt x="178" y="21"/>
                  </a:cubicBezTo>
                  <a:cubicBezTo>
                    <a:pt x="178" y="22"/>
                    <a:pt x="177" y="22"/>
                    <a:pt x="176" y="23"/>
                  </a:cubicBezTo>
                  <a:cubicBezTo>
                    <a:pt x="176" y="24"/>
                    <a:pt x="175" y="25"/>
                    <a:pt x="175" y="25"/>
                  </a:cubicBezTo>
                  <a:cubicBezTo>
                    <a:pt x="174" y="26"/>
                    <a:pt x="173" y="27"/>
                    <a:pt x="173" y="27"/>
                  </a:cubicBezTo>
                  <a:cubicBezTo>
                    <a:pt x="173" y="28"/>
                    <a:pt x="175" y="29"/>
                    <a:pt x="175" y="29"/>
                  </a:cubicBezTo>
                  <a:cubicBezTo>
                    <a:pt x="176" y="28"/>
                    <a:pt x="176" y="28"/>
                    <a:pt x="177" y="27"/>
                  </a:cubicBezTo>
                  <a:close/>
                  <a:moveTo>
                    <a:pt x="206" y="49"/>
                  </a:moveTo>
                  <a:cubicBezTo>
                    <a:pt x="206" y="49"/>
                    <a:pt x="207" y="47"/>
                    <a:pt x="208" y="47"/>
                  </a:cubicBezTo>
                  <a:cubicBezTo>
                    <a:pt x="208" y="47"/>
                    <a:pt x="205" y="45"/>
                    <a:pt x="205" y="45"/>
                  </a:cubicBezTo>
                  <a:cubicBezTo>
                    <a:pt x="205" y="45"/>
                    <a:pt x="207" y="44"/>
                    <a:pt x="207" y="43"/>
                  </a:cubicBezTo>
                  <a:cubicBezTo>
                    <a:pt x="207" y="42"/>
                    <a:pt x="208" y="41"/>
                    <a:pt x="209" y="41"/>
                  </a:cubicBezTo>
                  <a:cubicBezTo>
                    <a:pt x="209" y="40"/>
                    <a:pt x="210" y="39"/>
                    <a:pt x="211" y="38"/>
                  </a:cubicBezTo>
                  <a:cubicBezTo>
                    <a:pt x="211" y="38"/>
                    <a:pt x="208" y="37"/>
                    <a:pt x="208" y="37"/>
                  </a:cubicBezTo>
                  <a:cubicBezTo>
                    <a:pt x="208" y="36"/>
                    <a:pt x="210" y="35"/>
                    <a:pt x="210" y="35"/>
                  </a:cubicBezTo>
                  <a:cubicBezTo>
                    <a:pt x="210" y="35"/>
                    <a:pt x="208" y="33"/>
                    <a:pt x="208" y="33"/>
                  </a:cubicBezTo>
                  <a:cubicBezTo>
                    <a:pt x="207" y="33"/>
                    <a:pt x="207" y="34"/>
                    <a:pt x="206" y="35"/>
                  </a:cubicBezTo>
                  <a:cubicBezTo>
                    <a:pt x="206" y="35"/>
                    <a:pt x="204" y="37"/>
                    <a:pt x="204" y="37"/>
                  </a:cubicBezTo>
                  <a:cubicBezTo>
                    <a:pt x="204" y="38"/>
                    <a:pt x="207" y="39"/>
                    <a:pt x="207" y="39"/>
                  </a:cubicBezTo>
                  <a:cubicBezTo>
                    <a:pt x="206" y="40"/>
                    <a:pt x="205" y="41"/>
                    <a:pt x="205" y="41"/>
                  </a:cubicBezTo>
                  <a:cubicBezTo>
                    <a:pt x="204" y="42"/>
                    <a:pt x="203" y="43"/>
                    <a:pt x="203" y="43"/>
                  </a:cubicBezTo>
                  <a:cubicBezTo>
                    <a:pt x="203" y="44"/>
                    <a:pt x="201" y="45"/>
                    <a:pt x="201" y="46"/>
                  </a:cubicBezTo>
                  <a:cubicBezTo>
                    <a:pt x="202" y="46"/>
                    <a:pt x="203" y="47"/>
                    <a:pt x="204" y="47"/>
                  </a:cubicBezTo>
                  <a:cubicBezTo>
                    <a:pt x="204" y="47"/>
                    <a:pt x="205" y="49"/>
                    <a:pt x="206" y="49"/>
                  </a:cubicBezTo>
                  <a:close/>
                  <a:moveTo>
                    <a:pt x="240" y="51"/>
                  </a:moveTo>
                  <a:cubicBezTo>
                    <a:pt x="240" y="50"/>
                    <a:pt x="242" y="52"/>
                    <a:pt x="242" y="52"/>
                  </a:cubicBezTo>
                  <a:cubicBezTo>
                    <a:pt x="243" y="52"/>
                    <a:pt x="244" y="50"/>
                    <a:pt x="244" y="50"/>
                  </a:cubicBezTo>
                  <a:cubicBezTo>
                    <a:pt x="244" y="50"/>
                    <a:pt x="242" y="48"/>
                    <a:pt x="242" y="48"/>
                  </a:cubicBezTo>
                  <a:cubicBezTo>
                    <a:pt x="241" y="48"/>
                    <a:pt x="240" y="47"/>
                    <a:pt x="240" y="47"/>
                  </a:cubicBezTo>
                  <a:cubicBezTo>
                    <a:pt x="239" y="47"/>
                    <a:pt x="238" y="49"/>
                    <a:pt x="238" y="49"/>
                  </a:cubicBezTo>
                  <a:cubicBezTo>
                    <a:pt x="238" y="49"/>
                    <a:pt x="236" y="51"/>
                    <a:pt x="236" y="51"/>
                  </a:cubicBezTo>
                  <a:cubicBezTo>
                    <a:pt x="236" y="52"/>
                    <a:pt x="238" y="52"/>
                    <a:pt x="238" y="53"/>
                  </a:cubicBezTo>
                  <a:cubicBezTo>
                    <a:pt x="239" y="53"/>
                    <a:pt x="240" y="51"/>
                    <a:pt x="240" y="51"/>
                  </a:cubicBezTo>
                  <a:close/>
                  <a:moveTo>
                    <a:pt x="233" y="45"/>
                  </a:moveTo>
                  <a:cubicBezTo>
                    <a:pt x="234" y="46"/>
                    <a:pt x="235" y="43"/>
                    <a:pt x="235" y="43"/>
                  </a:cubicBezTo>
                  <a:cubicBezTo>
                    <a:pt x="236" y="43"/>
                    <a:pt x="237" y="45"/>
                    <a:pt x="237" y="45"/>
                  </a:cubicBezTo>
                  <a:cubicBezTo>
                    <a:pt x="238" y="45"/>
                    <a:pt x="239" y="43"/>
                    <a:pt x="239" y="43"/>
                  </a:cubicBezTo>
                  <a:cubicBezTo>
                    <a:pt x="240" y="42"/>
                    <a:pt x="240" y="41"/>
                    <a:pt x="241" y="40"/>
                  </a:cubicBezTo>
                  <a:cubicBezTo>
                    <a:pt x="240" y="40"/>
                    <a:pt x="239" y="39"/>
                    <a:pt x="239" y="39"/>
                  </a:cubicBezTo>
                  <a:cubicBezTo>
                    <a:pt x="238" y="39"/>
                    <a:pt x="237" y="41"/>
                    <a:pt x="237" y="41"/>
                  </a:cubicBezTo>
                  <a:cubicBezTo>
                    <a:pt x="236" y="41"/>
                    <a:pt x="235" y="39"/>
                    <a:pt x="235" y="39"/>
                  </a:cubicBezTo>
                  <a:cubicBezTo>
                    <a:pt x="234" y="40"/>
                    <a:pt x="233" y="41"/>
                    <a:pt x="233" y="41"/>
                  </a:cubicBezTo>
                  <a:cubicBezTo>
                    <a:pt x="232" y="42"/>
                    <a:pt x="232" y="43"/>
                    <a:pt x="231" y="44"/>
                  </a:cubicBezTo>
                  <a:cubicBezTo>
                    <a:pt x="232" y="44"/>
                    <a:pt x="233" y="45"/>
                    <a:pt x="233" y="45"/>
                  </a:cubicBezTo>
                  <a:close/>
                  <a:moveTo>
                    <a:pt x="241" y="30"/>
                  </a:moveTo>
                  <a:cubicBezTo>
                    <a:pt x="242" y="30"/>
                    <a:pt x="243" y="32"/>
                    <a:pt x="244" y="32"/>
                  </a:cubicBezTo>
                  <a:cubicBezTo>
                    <a:pt x="244" y="32"/>
                    <a:pt x="245" y="30"/>
                    <a:pt x="245" y="30"/>
                  </a:cubicBezTo>
                  <a:cubicBezTo>
                    <a:pt x="246" y="30"/>
                    <a:pt x="247" y="32"/>
                    <a:pt x="248" y="32"/>
                  </a:cubicBezTo>
                  <a:cubicBezTo>
                    <a:pt x="248" y="31"/>
                    <a:pt x="249" y="29"/>
                    <a:pt x="249" y="29"/>
                  </a:cubicBezTo>
                  <a:cubicBezTo>
                    <a:pt x="248" y="28"/>
                    <a:pt x="246" y="27"/>
                    <a:pt x="245" y="26"/>
                  </a:cubicBezTo>
                  <a:cubicBezTo>
                    <a:pt x="244" y="25"/>
                    <a:pt x="243" y="25"/>
                    <a:pt x="243" y="24"/>
                  </a:cubicBezTo>
                  <a:cubicBezTo>
                    <a:pt x="242" y="25"/>
                    <a:pt x="242" y="26"/>
                    <a:pt x="241" y="26"/>
                  </a:cubicBezTo>
                  <a:cubicBezTo>
                    <a:pt x="240" y="27"/>
                    <a:pt x="240" y="28"/>
                    <a:pt x="239" y="29"/>
                  </a:cubicBezTo>
                  <a:cubicBezTo>
                    <a:pt x="239" y="29"/>
                    <a:pt x="237" y="30"/>
                    <a:pt x="238" y="31"/>
                  </a:cubicBezTo>
                  <a:cubicBezTo>
                    <a:pt x="238" y="32"/>
                    <a:pt x="240" y="32"/>
                    <a:pt x="240" y="33"/>
                  </a:cubicBezTo>
                  <a:cubicBezTo>
                    <a:pt x="240" y="32"/>
                    <a:pt x="241" y="30"/>
                    <a:pt x="241" y="30"/>
                  </a:cubicBezTo>
                  <a:close/>
                  <a:moveTo>
                    <a:pt x="283" y="41"/>
                  </a:moveTo>
                  <a:cubicBezTo>
                    <a:pt x="284" y="40"/>
                    <a:pt x="284" y="39"/>
                    <a:pt x="285" y="39"/>
                  </a:cubicBezTo>
                  <a:cubicBezTo>
                    <a:pt x="285" y="38"/>
                    <a:pt x="286" y="37"/>
                    <a:pt x="286" y="36"/>
                  </a:cubicBezTo>
                  <a:cubicBezTo>
                    <a:pt x="286" y="36"/>
                    <a:pt x="284" y="35"/>
                    <a:pt x="284" y="35"/>
                  </a:cubicBezTo>
                  <a:cubicBezTo>
                    <a:pt x="284" y="34"/>
                    <a:pt x="286" y="33"/>
                    <a:pt x="286" y="32"/>
                  </a:cubicBezTo>
                  <a:cubicBezTo>
                    <a:pt x="286" y="32"/>
                    <a:pt x="287" y="31"/>
                    <a:pt x="288" y="30"/>
                  </a:cubicBezTo>
                  <a:cubicBezTo>
                    <a:pt x="288" y="30"/>
                    <a:pt x="285" y="29"/>
                    <a:pt x="285" y="28"/>
                  </a:cubicBezTo>
                  <a:cubicBezTo>
                    <a:pt x="285" y="28"/>
                    <a:pt x="287" y="27"/>
                    <a:pt x="287" y="26"/>
                  </a:cubicBezTo>
                  <a:cubicBezTo>
                    <a:pt x="287" y="26"/>
                    <a:pt x="289" y="25"/>
                    <a:pt x="289" y="24"/>
                  </a:cubicBezTo>
                  <a:cubicBezTo>
                    <a:pt x="289" y="23"/>
                    <a:pt x="287" y="23"/>
                    <a:pt x="286" y="22"/>
                  </a:cubicBezTo>
                  <a:cubicBezTo>
                    <a:pt x="286" y="23"/>
                    <a:pt x="285" y="24"/>
                    <a:pt x="285" y="25"/>
                  </a:cubicBezTo>
                  <a:cubicBezTo>
                    <a:pt x="285" y="25"/>
                    <a:pt x="283" y="26"/>
                    <a:pt x="283" y="27"/>
                  </a:cubicBezTo>
                  <a:cubicBezTo>
                    <a:pt x="283" y="27"/>
                    <a:pt x="285" y="28"/>
                    <a:pt x="285" y="28"/>
                  </a:cubicBezTo>
                  <a:cubicBezTo>
                    <a:pt x="285" y="29"/>
                    <a:pt x="284" y="30"/>
                    <a:pt x="284" y="31"/>
                  </a:cubicBezTo>
                  <a:cubicBezTo>
                    <a:pt x="283" y="31"/>
                    <a:pt x="282" y="32"/>
                    <a:pt x="282" y="33"/>
                  </a:cubicBezTo>
                  <a:cubicBezTo>
                    <a:pt x="282" y="33"/>
                    <a:pt x="284" y="34"/>
                    <a:pt x="284" y="35"/>
                  </a:cubicBezTo>
                  <a:cubicBezTo>
                    <a:pt x="284" y="35"/>
                    <a:pt x="283" y="37"/>
                    <a:pt x="282" y="37"/>
                  </a:cubicBezTo>
                  <a:cubicBezTo>
                    <a:pt x="282" y="37"/>
                    <a:pt x="281" y="38"/>
                    <a:pt x="281" y="39"/>
                  </a:cubicBezTo>
                  <a:cubicBezTo>
                    <a:pt x="281" y="40"/>
                    <a:pt x="279" y="41"/>
                    <a:pt x="279" y="41"/>
                  </a:cubicBezTo>
                  <a:cubicBezTo>
                    <a:pt x="279" y="42"/>
                    <a:pt x="281" y="42"/>
                    <a:pt x="281" y="43"/>
                  </a:cubicBezTo>
                  <a:cubicBezTo>
                    <a:pt x="282" y="42"/>
                    <a:pt x="282" y="42"/>
                    <a:pt x="283" y="41"/>
                  </a:cubicBezTo>
                  <a:close/>
                  <a:moveTo>
                    <a:pt x="270" y="34"/>
                  </a:moveTo>
                  <a:cubicBezTo>
                    <a:pt x="270" y="35"/>
                    <a:pt x="271" y="32"/>
                    <a:pt x="272" y="32"/>
                  </a:cubicBezTo>
                  <a:cubicBezTo>
                    <a:pt x="272" y="32"/>
                    <a:pt x="274" y="34"/>
                    <a:pt x="274" y="34"/>
                  </a:cubicBezTo>
                  <a:cubicBezTo>
                    <a:pt x="275" y="34"/>
                    <a:pt x="275" y="32"/>
                    <a:pt x="276" y="32"/>
                  </a:cubicBezTo>
                  <a:cubicBezTo>
                    <a:pt x="276" y="31"/>
                    <a:pt x="277" y="30"/>
                    <a:pt x="277" y="30"/>
                  </a:cubicBezTo>
                  <a:cubicBezTo>
                    <a:pt x="277" y="29"/>
                    <a:pt x="276" y="28"/>
                    <a:pt x="275" y="28"/>
                  </a:cubicBezTo>
                  <a:cubicBezTo>
                    <a:pt x="275" y="28"/>
                    <a:pt x="273" y="26"/>
                    <a:pt x="273" y="26"/>
                  </a:cubicBezTo>
                  <a:cubicBezTo>
                    <a:pt x="273" y="26"/>
                    <a:pt x="271" y="28"/>
                    <a:pt x="271" y="28"/>
                  </a:cubicBezTo>
                  <a:cubicBezTo>
                    <a:pt x="271" y="29"/>
                    <a:pt x="270" y="30"/>
                    <a:pt x="270" y="31"/>
                  </a:cubicBezTo>
                  <a:cubicBezTo>
                    <a:pt x="269" y="31"/>
                    <a:pt x="268" y="32"/>
                    <a:pt x="268" y="33"/>
                  </a:cubicBezTo>
                  <a:cubicBezTo>
                    <a:pt x="269" y="33"/>
                    <a:pt x="269" y="34"/>
                    <a:pt x="270" y="34"/>
                  </a:cubicBezTo>
                  <a:close/>
                  <a:moveTo>
                    <a:pt x="295" y="25"/>
                  </a:moveTo>
                  <a:cubicBezTo>
                    <a:pt x="295" y="25"/>
                    <a:pt x="293" y="27"/>
                    <a:pt x="293" y="27"/>
                  </a:cubicBezTo>
                  <a:cubicBezTo>
                    <a:pt x="293" y="28"/>
                    <a:pt x="295" y="29"/>
                    <a:pt x="295" y="29"/>
                  </a:cubicBezTo>
                  <a:cubicBezTo>
                    <a:pt x="296" y="29"/>
                    <a:pt x="297" y="31"/>
                    <a:pt x="298" y="31"/>
                  </a:cubicBezTo>
                  <a:cubicBezTo>
                    <a:pt x="298" y="31"/>
                    <a:pt x="299" y="29"/>
                    <a:pt x="299" y="29"/>
                  </a:cubicBezTo>
                  <a:cubicBezTo>
                    <a:pt x="300" y="28"/>
                    <a:pt x="301" y="27"/>
                    <a:pt x="301" y="26"/>
                  </a:cubicBezTo>
                  <a:cubicBezTo>
                    <a:pt x="301" y="26"/>
                    <a:pt x="303" y="25"/>
                    <a:pt x="303" y="24"/>
                  </a:cubicBezTo>
                  <a:cubicBezTo>
                    <a:pt x="303" y="23"/>
                    <a:pt x="301" y="23"/>
                    <a:pt x="301" y="22"/>
                  </a:cubicBezTo>
                  <a:cubicBezTo>
                    <a:pt x="299" y="24"/>
                    <a:pt x="298" y="25"/>
                    <a:pt x="297" y="27"/>
                  </a:cubicBezTo>
                  <a:cubicBezTo>
                    <a:pt x="296" y="27"/>
                    <a:pt x="296" y="25"/>
                    <a:pt x="295" y="25"/>
                  </a:cubicBezTo>
                  <a:close/>
                  <a:moveTo>
                    <a:pt x="373" y="39"/>
                  </a:moveTo>
                  <a:cubicBezTo>
                    <a:pt x="373" y="38"/>
                    <a:pt x="374" y="37"/>
                    <a:pt x="375" y="37"/>
                  </a:cubicBezTo>
                  <a:cubicBezTo>
                    <a:pt x="375" y="36"/>
                    <a:pt x="376" y="38"/>
                    <a:pt x="377" y="38"/>
                  </a:cubicBezTo>
                  <a:cubicBezTo>
                    <a:pt x="377" y="38"/>
                    <a:pt x="378" y="36"/>
                    <a:pt x="378" y="36"/>
                  </a:cubicBezTo>
                  <a:cubicBezTo>
                    <a:pt x="379" y="36"/>
                    <a:pt x="380" y="37"/>
                    <a:pt x="381" y="38"/>
                  </a:cubicBezTo>
                  <a:cubicBezTo>
                    <a:pt x="381" y="38"/>
                    <a:pt x="383" y="39"/>
                    <a:pt x="383" y="39"/>
                  </a:cubicBezTo>
                  <a:cubicBezTo>
                    <a:pt x="384" y="39"/>
                    <a:pt x="384" y="37"/>
                    <a:pt x="385" y="37"/>
                  </a:cubicBezTo>
                  <a:cubicBezTo>
                    <a:pt x="384" y="37"/>
                    <a:pt x="383" y="36"/>
                    <a:pt x="382" y="35"/>
                  </a:cubicBezTo>
                  <a:cubicBezTo>
                    <a:pt x="382" y="35"/>
                    <a:pt x="381" y="34"/>
                    <a:pt x="380" y="34"/>
                  </a:cubicBezTo>
                  <a:cubicBezTo>
                    <a:pt x="380" y="33"/>
                    <a:pt x="379" y="32"/>
                    <a:pt x="378" y="32"/>
                  </a:cubicBezTo>
                  <a:cubicBezTo>
                    <a:pt x="378" y="32"/>
                    <a:pt x="377" y="34"/>
                    <a:pt x="376" y="34"/>
                  </a:cubicBezTo>
                  <a:cubicBezTo>
                    <a:pt x="376" y="34"/>
                    <a:pt x="374" y="32"/>
                    <a:pt x="374" y="33"/>
                  </a:cubicBezTo>
                  <a:cubicBezTo>
                    <a:pt x="373" y="33"/>
                    <a:pt x="373" y="34"/>
                    <a:pt x="372" y="35"/>
                  </a:cubicBezTo>
                  <a:cubicBezTo>
                    <a:pt x="372" y="35"/>
                    <a:pt x="371" y="36"/>
                    <a:pt x="371" y="37"/>
                  </a:cubicBezTo>
                  <a:cubicBezTo>
                    <a:pt x="370" y="38"/>
                    <a:pt x="369" y="39"/>
                    <a:pt x="369" y="39"/>
                  </a:cubicBezTo>
                  <a:cubicBezTo>
                    <a:pt x="369" y="40"/>
                    <a:pt x="371" y="40"/>
                    <a:pt x="371" y="41"/>
                  </a:cubicBezTo>
                  <a:cubicBezTo>
                    <a:pt x="372" y="40"/>
                    <a:pt x="372" y="39"/>
                    <a:pt x="373" y="39"/>
                  </a:cubicBezTo>
                  <a:close/>
                  <a:moveTo>
                    <a:pt x="410" y="50"/>
                  </a:moveTo>
                  <a:cubicBezTo>
                    <a:pt x="411" y="49"/>
                    <a:pt x="412" y="48"/>
                    <a:pt x="412" y="47"/>
                  </a:cubicBezTo>
                  <a:cubicBezTo>
                    <a:pt x="412" y="47"/>
                    <a:pt x="410" y="46"/>
                    <a:pt x="410" y="46"/>
                  </a:cubicBezTo>
                  <a:cubicBezTo>
                    <a:pt x="410" y="46"/>
                    <a:pt x="408" y="44"/>
                    <a:pt x="408" y="44"/>
                  </a:cubicBezTo>
                  <a:cubicBezTo>
                    <a:pt x="407" y="44"/>
                    <a:pt x="406" y="46"/>
                    <a:pt x="406" y="46"/>
                  </a:cubicBezTo>
                  <a:cubicBezTo>
                    <a:pt x="405" y="47"/>
                    <a:pt x="405" y="48"/>
                    <a:pt x="404" y="49"/>
                  </a:cubicBezTo>
                  <a:cubicBezTo>
                    <a:pt x="404" y="49"/>
                    <a:pt x="402" y="50"/>
                    <a:pt x="402" y="51"/>
                  </a:cubicBezTo>
                  <a:cubicBezTo>
                    <a:pt x="402" y="51"/>
                    <a:pt x="404" y="52"/>
                    <a:pt x="405" y="52"/>
                  </a:cubicBezTo>
                  <a:cubicBezTo>
                    <a:pt x="405" y="53"/>
                    <a:pt x="406" y="54"/>
                    <a:pt x="407" y="54"/>
                  </a:cubicBezTo>
                  <a:cubicBezTo>
                    <a:pt x="408" y="53"/>
                    <a:pt x="409" y="51"/>
                    <a:pt x="410" y="50"/>
                  </a:cubicBezTo>
                  <a:close/>
                  <a:moveTo>
                    <a:pt x="399" y="41"/>
                  </a:moveTo>
                  <a:cubicBezTo>
                    <a:pt x="400" y="40"/>
                    <a:pt x="400" y="40"/>
                    <a:pt x="401" y="39"/>
                  </a:cubicBezTo>
                  <a:cubicBezTo>
                    <a:pt x="402" y="37"/>
                    <a:pt x="403" y="36"/>
                    <a:pt x="404" y="35"/>
                  </a:cubicBezTo>
                  <a:cubicBezTo>
                    <a:pt x="403" y="33"/>
                    <a:pt x="401" y="32"/>
                    <a:pt x="400" y="31"/>
                  </a:cubicBezTo>
                  <a:cubicBezTo>
                    <a:pt x="399" y="32"/>
                    <a:pt x="399" y="33"/>
                    <a:pt x="398" y="33"/>
                  </a:cubicBezTo>
                  <a:cubicBezTo>
                    <a:pt x="397" y="35"/>
                    <a:pt x="396" y="36"/>
                    <a:pt x="395" y="38"/>
                  </a:cubicBezTo>
                  <a:cubicBezTo>
                    <a:pt x="394" y="39"/>
                    <a:pt x="392" y="41"/>
                    <a:pt x="391" y="42"/>
                  </a:cubicBezTo>
                  <a:cubicBezTo>
                    <a:pt x="393" y="43"/>
                    <a:pt x="394" y="45"/>
                    <a:pt x="396" y="46"/>
                  </a:cubicBezTo>
                  <a:cubicBezTo>
                    <a:pt x="397" y="44"/>
                    <a:pt x="398" y="43"/>
                    <a:pt x="399" y="41"/>
                  </a:cubicBezTo>
                  <a:close/>
                  <a:moveTo>
                    <a:pt x="433" y="53"/>
                  </a:moveTo>
                  <a:cubicBezTo>
                    <a:pt x="434" y="53"/>
                    <a:pt x="434" y="54"/>
                    <a:pt x="435" y="54"/>
                  </a:cubicBezTo>
                  <a:cubicBezTo>
                    <a:pt x="436" y="55"/>
                    <a:pt x="437" y="56"/>
                    <a:pt x="437" y="56"/>
                  </a:cubicBezTo>
                  <a:cubicBezTo>
                    <a:pt x="438" y="56"/>
                    <a:pt x="439" y="54"/>
                    <a:pt x="439" y="54"/>
                  </a:cubicBezTo>
                  <a:cubicBezTo>
                    <a:pt x="440" y="53"/>
                    <a:pt x="440" y="52"/>
                    <a:pt x="441" y="52"/>
                  </a:cubicBezTo>
                  <a:cubicBezTo>
                    <a:pt x="441" y="51"/>
                    <a:pt x="442" y="50"/>
                    <a:pt x="442" y="49"/>
                  </a:cubicBezTo>
                  <a:cubicBezTo>
                    <a:pt x="442" y="49"/>
                    <a:pt x="440" y="48"/>
                    <a:pt x="440" y="48"/>
                  </a:cubicBezTo>
                  <a:cubicBezTo>
                    <a:pt x="440" y="48"/>
                    <a:pt x="439" y="50"/>
                    <a:pt x="438" y="50"/>
                  </a:cubicBezTo>
                  <a:cubicBezTo>
                    <a:pt x="438" y="50"/>
                    <a:pt x="437" y="48"/>
                    <a:pt x="436" y="48"/>
                  </a:cubicBezTo>
                  <a:cubicBezTo>
                    <a:pt x="436" y="48"/>
                    <a:pt x="435" y="46"/>
                    <a:pt x="434" y="47"/>
                  </a:cubicBezTo>
                  <a:cubicBezTo>
                    <a:pt x="433" y="47"/>
                    <a:pt x="433" y="48"/>
                    <a:pt x="432" y="49"/>
                  </a:cubicBezTo>
                  <a:cubicBezTo>
                    <a:pt x="432" y="49"/>
                    <a:pt x="431" y="50"/>
                    <a:pt x="431" y="51"/>
                  </a:cubicBezTo>
                  <a:cubicBezTo>
                    <a:pt x="430" y="51"/>
                    <a:pt x="429" y="53"/>
                    <a:pt x="429" y="53"/>
                  </a:cubicBezTo>
                  <a:cubicBezTo>
                    <a:pt x="429" y="54"/>
                    <a:pt x="431" y="54"/>
                    <a:pt x="431" y="55"/>
                  </a:cubicBezTo>
                  <a:cubicBezTo>
                    <a:pt x="432" y="54"/>
                    <a:pt x="432" y="53"/>
                    <a:pt x="433" y="53"/>
                  </a:cubicBezTo>
                  <a:close/>
                  <a:moveTo>
                    <a:pt x="464" y="31"/>
                  </a:moveTo>
                  <a:cubicBezTo>
                    <a:pt x="464" y="30"/>
                    <a:pt x="466" y="32"/>
                    <a:pt x="466" y="32"/>
                  </a:cubicBezTo>
                  <a:cubicBezTo>
                    <a:pt x="466" y="32"/>
                    <a:pt x="468" y="30"/>
                    <a:pt x="468" y="30"/>
                  </a:cubicBezTo>
                  <a:cubicBezTo>
                    <a:pt x="468" y="30"/>
                    <a:pt x="466" y="28"/>
                    <a:pt x="466" y="28"/>
                  </a:cubicBezTo>
                  <a:cubicBezTo>
                    <a:pt x="465" y="28"/>
                    <a:pt x="463" y="27"/>
                    <a:pt x="463" y="27"/>
                  </a:cubicBezTo>
                  <a:cubicBezTo>
                    <a:pt x="463" y="26"/>
                    <a:pt x="465" y="25"/>
                    <a:pt x="465" y="24"/>
                  </a:cubicBezTo>
                  <a:cubicBezTo>
                    <a:pt x="465" y="24"/>
                    <a:pt x="466" y="23"/>
                    <a:pt x="467" y="22"/>
                  </a:cubicBezTo>
                  <a:cubicBezTo>
                    <a:pt x="467" y="22"/>
                    <a:pt x="469" y="20"/>
                    <a:pt x="468" y="20"/>
                  </a:cubicBezTo>
                  <a:cubicBezTo>
                    <a:pt x="468" y="19"/>
                    <a:pt x="467" y="19"/>
                    <a:pt x="466" y="18"/>
                  </a:cubicBezTo>
                  <a:cubicBezTo>
                    <a:pt x="466" y="18"/>
                    <a:pt x="465" y="20"/>
                    <a:pt x="465" y="20"/>
                  </a:cubicBezTo>
                  <a:cubicBezTo>
                    <a:pt x="464" y="21"/>
                    <a:pt x="463" y="19"/>
                    <a:pt x="462" y="19"/>
                  </a:cubicBezTo>
                  <a:cubicBezTo>
                    <a:pt x="462" y="19"/>
                    <a:pt x="461" y="20"/>
                    <a:pt x="461" y="21"/>
                  </a:cubicBezTo>
                  <a:cubicBezTo>
                    <a:pt x="461" y="21"/>
                    <a:pt x="463" y="22"/>
                    <a:pt x="463" y="23"/>
                  </a:cubicBezTo>
                  <a:cubicBezTo>
                    <a:pt x="463" y="23"/>
                    <a:pt x="461" y="24"/>
                    <a:pt x="461" y="25"/>
                  </a:cubicBezTo>
                  <a:cubicBezTo>
                    <a:pt x="461" y="25"/>
                    <a:pt x="463" y="26"/>
                    <a:pt x="463" y="27"/>
                  </a:cubicBezTo>
                  <a:cubicBezTo>
                    <a:pt x="463" y="27"/>
                    <a:pt x="462" y="28"/>
                    <a:pt x="462" y="29"/>
                  </a:cubicBezTo>
                  <a:cubicBezTo>
                    <a:pt x="462" y="29"/>
                    <a:pt x="460" y="30"/>
                    <a:pt x="460" y="31"/>
                  </a:cubicBezTo>
                  <a:cubicBezTo>
                    <a:pt x="460" y="32"/>
                    <a:pt x="462" y="32"/>
                    <a:pt x="462" y="33"/>
                  </a:cubicBezTo>
                  <a:cubicBezTo>
                    <a:pt x="463" y="32"/>
                    <a:pt x="463" y="31"/>
                    <a:pt x="464" y="31"/>
                  </a:cubicBezTo>
                  <a:close/>
                  <a:moveTo>
                    <a:pt x="483" y="38"/>
                  </a:moveTo>
                  <a:cubicBezTo>
                    <a:pt x="483" y="38"/>
                    <a:pt x="485" y="40"/>
                    <a:pt x="485" y="40"/>
                  </a:cubicBezTo>
                  <a:cubicBezTo>
                    <a:pt x="485" y="39"/>
                    <a:pt x="487" y="38"/>
                    <a:pt x="487" y="37"/>
                  </a:cubicBezTo>
                  <a:cubicBezTo>
                    <a:pt x="487" y="37"/>
                    <a:pt x="485" y="36"/>
                    <a:pt x="485" y="36"/>
                  </a:cubicBezTo>
                  <a:cubicBezTo>
                    <a:pt x="484" y="36"/>
                    <a:pt x="483" y="34"/>
                    <a:pt x="482" y="34"/>
                  </a:cubicBezTo>
                  <a:cubicBezTo>
                    <a:pt x="482" y="34"/>
                    <a:pt x="481" y="36"/>
                    <a:pt x="481" y="36"/>
                  </a:cubicBezTo>
                  <a:cubicBezTo>
                    <a:pt x="480" y="37"/>
                    <a:pt x="479" y="38"/>
                    <a:pt x="479" y="39"/>
                  </a:cubicBezTo>
                  <a:cubicBezTo>
                    <a:pt x="479" y="39"/>
                    <a:pt x="481" y="40"/>
                    <a:pt x="481" y="40"/>
                  </a:cubicBezTo>
                  <a:cubicBezTo>
                    <a:pt x="482" y="40"/>
                    <a:pt x="482" y="38"/>
                    <a:pt x="483" y="38"/>
                  </a:cubicBezTo>
                  <a:close/>
                  <a:moveTo>
                    <a:pt x="498" y="32"/>
                  </a:moveTo>
                  <a:cubicBezTo>
                    <a:pt x="499" y="32"/>
                    <a:pt x="500" y="34"/>
                    <a:pt x="500" y="34"/>
                  </a:cubicBezTo>
                  <a:cubicBezTo>
                    <a:pt x="501" y="34"/>
                    <a:pt x="502" y="32"/>
                    <a:pt x="502" y="31"/>
                  </a:cubicBezTo>
                  <a:cubicBezTo>
                    <a:pt x="502" y="31"/>
                    <a:pt x="500" y="30"/>
                    <a:pt x="500" y="30"/>
                  </a:cubicBezTo>
                  <a:cubicBezTo>
                    <a:pt x="500" y="29"/>
                    <a:pt x="501" y="28"/>
                    <a:pt x="502" y="27"/>
                  </a:cubicBezTo>
                  <a:cubicBezTo>
                    <a:pt x="501" y="27"/>
                    <a:pt x="500" y="26"/>
                    <a:pt x="499" y="26"/>
                  </a:cubicBezTo>
                  <a:cubicBezTo>
                    <a:pt x="499" y="26"/>
                    <a:pt x="498" y="28"/>
                    <a:pt x="498" y="28"/>
                  </a:cubicBezTo>
                  <a:cubicBezTo>
                    <a:pt x="497" y="29"/>
                    <a:pt x="496" y="29"/>
                    <a:pt x="496" y="30"/>
                  </a:cubicBezTo>
                  <a:cubicBezTo>
                    <a:pt x="496" y="31"/>
                    <a:pt x="494" y="32"/>
                    <a:pt x="494" y="32"/>
                  </a:cubicBezTo>
                  <a:cubicBezTo>
                    <a:pt x="494" y="33"/>
                    <a:pt x="496" y="34"/>
                    <a:pt x="496" y="34"/>
                  </a:cubicBezTo>
                  <a:cubicBezTo>
                    <a:pt x="497" y="34"/>
                    <a:pt x="497" y="32"/>
                    <a:pt x="498" y="32"/>
                  </a:cubicBezTo>
                  <a:close/>
                  <a:moveTo>
                    <a:pt x="527" y="36"/>
                  </a:moveTo>
                  <a:cubicBezTo>
                    <a:pt x="526" y="36"/>
                    <a:pt x="525" y="34"/>
                    <a:pt x="525" y="34"/>
                  </a:cubicBezTo>
                  <a:cubicBezTo>
                    <a:pt x="524" y="34"/>
                    <a:pt x="523" y="36"/>
                    <a:pt x="523" y="37"/>
                  </a:cubicBezTo>
                  <a:cubicBezTo>
                    <a:pt x="523" y="37"/>
                    <a:pt x="525" y="38"/>
                    <a:pt x="525" y="38"/>
                  </a:cubicBezTo>
                  <a:cubicBezTo>
                    <a:pt x="525" y="39"/>
                    <a:pt x="527" y="40"/>
                    <a:pt x="527" y="40"/>
                  </a:cubicBezTo>
                  <a:cubicBezTo>
                    <a:pt x="528" y="40"/>
                    <a:pt x="529" y="38"/>
                    <a:pt x="529" y="38"/>
                  </a:cubicBezTo>
                  <a:cubicBezTo>
                    <a:pt x="530" y="37"/>
                    <a:pt x="530" y="36"/>
                    <a:pt x="531" y="36"/>
                  </a:cubicBezTo>
                  <a:cubicBezTo>
                    <a:pt x="530" y="35"/>
                    <a:pt x="529" y="35"/>
                    <a:pt x="528" y="34"/>
                  </a:cubicBezTo>
                  <a:cubicBezTo>
                    <a:pt x="528" y="34"/>
                    <a:pt x="530" y="32"/>
                    <a:pt x="530" y="32"/>
                  </a:cubicBezTo>
                  <a:cubicBezTo>
                    <a:pt x="530" y="31"/>
                    <a:pt x="528" y="30"/>
                    <a:pt x="528" y="30"/>
                  </a:cubicBezTo>
                  <a:cubicBezTo>
                    <a:pt x="528" y="30"/>
                    <a:pt x="526" y="32"/>
                    <a:pt x="526" y="32"/>
                  </a:cubicBezTo>
                  <a:cubicBezTo>
                    <a:pt x="526" y="33"/>
                    <a:pt x="528" y="33"/>
                    <a:pt x="528" y="34"/>
                  </a:cubicBezTo>
                  <a:cubicBezTo>
                    <a:pt x="528" y="34"/>
                    <a:pt x="527" y="36"/>
                    <a:pt x="527" y="36"/>
                  </a:cubicBezTo>
                  <a:close/>
                  <a:moveTo>
                    <a:pt x="567" y="49"/>
                  </a:moveTo>
                  <a:cubicBezTo>
                    <a:pt x="567" y="49"/>
                    <a:pt x="568" y="47"/>
                    <a:pt x="568" y="47"/>
                  </a:cubicBezTo>
                  <a:cubicBezTo>
                    <a:pt x="569" y="46"/>
                    <a:pt x="569" y="45"/>
                    <a:pt x="570" y="44"/>
                  </a:cubicBezTo>
                  <a:cubicBezTo>
                    <a:pt x="571" y="43"/>
                    <a:pt x="572" y="41"/>
                    <a:pt x="573" y="40"/>
                  </a:cubicBezTo>
                  <a:cubicBezTo>
                    <a:pt x="573" y="40"/>
                    <a:pt x="572" y="38"/>
                    <a:pt x="571" y="38"/>
                  </a:cubicBezTo>
                  <a:cubicBezTo>
                    <a:pt x="571" y="38"/>
                    <a:pt x="570" y="40"/>
                    <a:pt x="569" y="40"/>
                  </a:cubicBezTo>
                  <a:cubicBezTo>
                    <a:pt x="569" y="41"/>
                    <a:pt x="568" y="42"/>
                    <a:pt x="568" y="43"/>
                  </a:cubicBezTo>
                  <a:cubicBezTo>
                    <a:pt x="567" y="44"/>
                    <a:pt x="565" y="46"/>
                    <a:pt x="564" y="47"/>
                  </a:cubicBezTo>
                  <a:cubicBezTo>
                    <a:pt x="565" y="47"/>
                    <a:pt x="566" y="49"/>
                    <a:pt x="567" y="49"/>
                  </a:cubicBezTo>
                  <a:close/>
                  <a:moveTo>
                    <a:pt x="614" y="28"/>
                  </a:moveTo>
                  <a:cubicBezTo>
                    <a:pt x="614" y="28"/>
                    <a:pt x="615" y="26"/>
                    <a:pt x="616" y="26"/>
                  </a:cubicBezTo>
                  <a:cubicBezTo>
                    <a:pt x="616" y="26"/>
                    <a:pt x="618" y="28"/>
                    <a:pt x="618" y="28"/>
                  </a:cubicBezTo>
                  <a:cubicBezTo>
                    <a:pt x="618" y="28"/>
                    <a:pt x="620" y="30"/>
                    <a:pt x="620" y="30"/>
                  </a:cubicBezTo>
                  <a:cubicBezTo>
                    <a:pt x="620" y="30"/>
                    <a:pt x="622" y="28"/>
                    <a:pt x="622" y="27"/>
                  </a:cubicBezTo>
                  <a:cubicBezTo>
                    <a:pt x="622" y="27"/>
                    <a:pt x="620" y="26"/>
                    <a:pt x="619" y="26"/>
                  </a:cubicBezTo>
                  <a:cubicBezTo>
                    <a:pt x="619" y="25"/>
                    <a:pt x="621" y="24"/>
                    <a:pt x="621" y="23"/>
                  </a:cubicBezTo>
                  <a:cubicBezTo>
                    <a:pt x="621" y="23"/>
                    <a:pt x="620" y="22"/>
                    <a:pt x="619" y="22"/>
                  </a:cubicBezTo>
                  <a:cubicBezTo>
                    <a:pt x="618" y="22"/>
                    <a:pt x="618" y="24"/>
                    <a:pt x="617" y="24"/>
                  </a:cubicBezTo>
                  <a:cubicBezTo>
                    <a:pt x="617" y="24"/>
                    <a:pt x="616" y="22"/>
                    <a:pt x="615" y="22"/>
                  </a:cubicBezTo>
                  <a:cubicBezTo>
                    <a:pt x="615" y="22"/>
                    <a:pt x="614" y="24"/>
                    <a:pt x="613" y="24"/>
                  </a:cubicBezTo>
                  <a:cubicBezTo>
                    <a:pt x="613" y="25"/>
                    <a:pt x="612" y="26"/>
                    <a:pt x="612" y="27"/>
                  </a:cubicBezTo>
                  <a:cubicBezTo>
                    <a:pt x="611" y="27"/>
                    <a:pt x="610" y="28"/>
                    <a:pt x="610" y="29"/>
                  </a:cubicBezTo>
                  <a:cubicBezTo>
                    <a:pt x="610" y="30"/>
                    <a:pt x="612" y="30"/>
                    <a:pt x="612" y="31"/>
                  </a:cubicBezTo>
                  <a:cubicBezTo>
                    <a:pt x="613" y="30"/>
                    <a:pt x="613" y="29"/>
                    <a:pt x="614" y="28"/>
                  </a:cubicBezTo>
                  <a:close/>
                  <a:moveTo>
                    <a:pt x="628" y="29"/>
                  </a:moveTo>
                  <a:cubicBezTo>
                    <a:pt x="629" y="27"/>
                    <a:pt x="630" y="26"/>
                    <a:pt x="631" y="24"/>
                  </a:cubicBezTo>
                  <a:cubicBezTo>
                    <a:pt x="631" y="24"/>
                    <a:pt x="630" y="22"/>
                    <a:pt x="629" y="22"/>
                  </a:cubicBezTo>
                  <a:cubicBezTo>
                    <a:pt x="629" y="22"/>
                    <a:pt x="628" y="24"/>
                    <a:pt x="627" y="25"/>
                  </a:cubicBezTo>
                  <a:cubicBezTo>
                    <a:pt x="627" y="25"/>
                    <a:pt x="626" y="26"/>
                    <a:pt x="626" y="27"/>
                  </a:cubicBezTo>
                  <a:cubicBezTo>
                    <a:pt x="625" y="27"/>
                    <a:pt x="624" y="29"/>
                    <a:pt x="624" y="29"/>
                  </a:cubicBezTo>
                  <a:cubicBezTo>
                    <a:pt x="624" y="30"/>
                    <a:pt x="626" y="30"/>
                    <a:pt x="626" y="31"/>
                  </a:cubicBezTo>
                  <a:cubicBezTo>
                    <a:pt x="627" y="30"/>
                    <a:pt x="627" y="29"/>
                    <a:pt x="628" y="29"/>
                  </a:cubicBezTo>
                  <a:close/>
                  <a:moveTo>
                    <a:pt x="650" y="32"/>
                  </a:moveTo>
                  <a:cubicBezTo>
                    <a:pt x="651" y="32"/>
                    <a:pt x="652" y="33"/>
                    <a:pt x="653" y="33"/>
                  </a:cubicBezTo>
                  <a:cubicBezTo>
                    <a:pt x="653" y="33"/>
                    <a:pt x="654" y="31"/>
                    <a:pt x="654" y="31"/>
                  </a:cubicBezTo>
                  <a:cubicBezTo>
                    <a:pt x="655" y="31"/>
                    <a:pt x="655" y="29"/>
                    <a:pt x="656" y="29"/>
                  </a:cubicBezTo>
                  <a:cubicBezTo>
                    <a:pt x="656" y="29"/>
                    <a:pt x="658" y="31"/>
                    <a:pt x="658" y="30"/>
                  </a:cubicBezTo>
                  <a:cubicBezTo>
                    <a:pt x="659" y="30"/>
                    <a:pt x="660" y="29"/>
                    <a:pt x="660" y="28"/>
                  </a:cubicBezTo>
                  <a:cubicBezTo>
                    <a:pt x="660" y="28"/>
                    <a:pt x="662" y="26"/>
                    <a:pt x="662" y="26"/>
                  </a:cubicBezTo>
                  <a:cubicBezTo>
                    <a:pt x="662" y="25"/>
                    <a:pt x="660" y="25"/>
                    <a:pt x="659" y="24"/>
                  </a:cubicBezTo>
                  <a:cubicBezTo>
                    <a:pt x="659" y="25"/>
                    <a:pt x="658" y="26"/>
                    <a:pt x="658" y="27"/>
                  </a:cubicBezTo>
                  <a:cubicBezTo>
                    <a:pt x="657" y="27"/>
                    <a:pt x="656" y="25"/>
                    <a:pt x="655" y="25"/>
                  </a:cubicBezTo>
                  <a:cubicBezTo>
                    <a:pt x="655" y="25"/>
                    <a:pt x="653" y="23"/>
                    <a:pt x="653" y="23"/>
                  </a:cubicBezTo>
                  <a:cubicBezTo>
                    <a:pt x="653" y="23"/>
                    <a:pt x="652" y="25"/>
                    <a:pt x="652" y="25"/>
                  </a:cubicBezTo>
                  <a:cubicBezTo>
                    <a:pt x="651" y="26"/>
                    <a:pt x="650" y="27"/>
                    <a:pt x="650" y="28"/>
                  </a:cubicBezTo>
                  <a:cubicBezTo>
                    <a:pt x="649" y="28"/>
                    <a:pt x="649" y="29"/>
                    <a:pt x="648" y="30"/>
                  </a:cubicBezTo>
                  <a:cubicBezTo>
                    <a:pt x="649" y="30"/>
                    <a:pt x="650" y="31"/>
                    <a:pt x="650" y="32"/>
                  </a:cubicBezTo>
                  <a:close/>
                  <a:moveTo>
                    <a:pt x="695" y="38"/>
                  </a:moveTo>
                  <a:cubicBezTo>
                    <a:pt x="696" y="37"/>
                    <a:pt x="696" y="36"/>
                    <a:pt x="697" y="35"/>
                  </a:cubicBezTo>
                  <a:cubicBezTo>
                    <a:pt x="697" y="35"/>
                    <a:pt x="699" y="34"/>
                    <a:pt x="699" y="33"/>
                  </a:cubicBezTo>
                  <a:cubicBezTo>
                    <a:pt x="699" y="33"/>
                    <a:pt x="697" y="32"/>
                    <a:pt x="696" y="31"/>
                  </a:cubicBezTo>
                  <a:cubicBezTo>
                    <a:pt x="696" y="31"/>
                    <a:pt x="698" y="30"/>
                    <a:pt x="698" y="29"/>
                  </a:cubicBezTo>
                  <a:cubicBezTo>
                    <a:pt x="698" y="29"/>
                    <a:pt x="696" y="27"/>
                    <a:pt x="696" y="27"/>
                  </a:cubicBezTo>
                  <a:cubicBezTo>
                    <a:pt x="695" y="28"/>
                    <a:pt x="694" y="29"/>
                    <a:pt x="694" y="30"/>
                  </a:cubicBezTo>
                  <a:cubicBezTo>
                    <a:pt x="694" y="30"/>
                    <a:pt x="693" y="31"/>
                    <a:pt x="692" y="32"/>
                  </a:cubicBezTo>
                  <a:cubicBezTo>
                    <a:pt x="693" y="33"/>
                    <a:pt x="695" y="33"/>
                    <a:pt x="695" y="34"/>
                  </a:cubicBezTo>
                  <a:cubicBezTo>
                    <a:pt x="695" y="34"/>
                    <a:pt x="693" y="35"/>
                    <a:pt x="693" y="36"/>
                  </a:cubicBezTo>
                  <a:cubicBezTo>
                    <a:pt x="694" y="36"/>
                    <a:pt x="695" y="38"/>
                    <a:pt x="695" y="38"/>
                  </a:cubicBezTo>
                  <a:close/>
                  <a:moveTo>
                    <a:pt x="720" y="28"/>
                  </a:moveTo>
                  <a:cubicBezTo>
                    <a:pt x="721" y="27"/>
                    <a:pt x="721" y="27"/>
                    <a:pt x="722" y="26"/>
                  </a:cubicBezTo>
                  <a:cubicBezTo>
                    <a:pt x="720" y="25"/>
                    <a:pt x="719" y="24"/>
                    <a:pt x="717" y="23"/>
                  </a:cubicBezTo>
                  <a:cubicBezTo>
                    <a:pt x="717" y="23"/>
                    <a:pt x="716" y="24"/>
                    <a:pt x="716" y="25"/>
                  </a:cubicBezTo>
                  <a:cubicBezTo>
                    <a:pt x="715" y="25"/>
                    <a:pt x="718" y="26"/>
                    <a:pt x="718" y="26"/>
                  </a:cubicBezTo>
                  <a:cubicBezTo>
                    <a:pt x="718" y="27"/>
                    <a:pt x="716" y="28"/>
                    <a:pt x="716" y="29"/>
                  </a:cubicBezTo>
                  <a:cubicBezTo>
                    <a:pt x="716" y="29"/>
                    <a:pt x="714" y="30"/>
                    <a:pt x="714" y="31"/>
                  </a:cubicBezTo>
                  <a:cubicBezTo>
                    <a:pt x="714" y="32"/>
                    <a:pt x="716" y="32"/>
                    <a:pt x="717" y="33"/>
                  </a:cubicBezTo>
                  <a:cubicBezTo>
                    <a:pt x="718" y="31"/>
                    <a:pt x="719" y="30"/>
                    <a:pt x="720" y="28"/>
                  </a:cubicBezTo>
                  <a:close/>
                  <a:moveTo>
                    <a:pt x="736" y="44"/>
                  </a:moveTo>
                  <a:cubicBezTo>
                    <a:pt x="737" y="44"/>
                    <a:pt x="738" y="46"/>
                    <a:pt x="738" y="46"/>
                  </a:cubicBezTo>
                  <a:cubicBezTo>
                    <a:pt x="739" y="46"/>
                    <a:pt x="739" y="44"/>
                    <a:pt x="740" y="44"/>
                  </a:cubicBezTo>
                  <a:cubicBezTo>
                    <a:pt x="741" y="43"/>
                    <a:pt x="741" y="42"/>
                    <a:pt x="742" y="41"/>
                  </a:cubicBezTo>
                  <a:cubicBezTo>
                    <a:pt x="742" y="41"/>
                    <a:pt x="743" y="43"/>
                    <a:pt x="744" y="43"/>
                  </a:cubicBezTo>
                  <a:cubicBezTo>
                    <a:pt x="745" y="43"/>
                    <a:pt x="745" y="41"/>
                    <a:pt x="746" y="41"/>
                  </a:cubicBezTo>
                  <a:cubicBezTo>
                    <a:pt x="746" y="40"/>
                    <a:pt x="748" y="39"/>
                    <a:pt x="747" y="39"/>
                  </a:cubicBezTo>
                  <a:cubicBezTo>
                    <a:pt x="747" y="38"/>
                    <a:pt x="745" y="37"/>
                    <a:pt x="745" y="37"/>
                  </a:cubicBezTo>
                  <a:cubicBezTo>
                    <a:pt x="745" y="37"/>
                    <a:pt x="744" y="39"/>
                    <a:pt x="744" y="39"/>
                  </a:cubicBezTo>
                  <a:cubicBezTo>
                    <a:pt x="743" y="39"/>
                    <a:pt x="742" y="37"/>
                    <a:pt x="741" y="37"/>
                  </a:cubicBezTo>
                  <a:cubicBezTo>
                    <a:pt x="741" y="37"/>
                    <a:pt x="740" y="39"/>
                    <a:pt x="740" y="40"/>
                  </a:cubicBezTo>
                  <a:cubicBezTo>
                    <a:pt x="739" y="40"/>
                    <a:pt x="739" y="42"/>
                    <a:pt x="738" y="42"/>
                  </a:cubicBezTo>
                  <a:cubicBezTo>
                    <a:pt x="737" y="42"/>
                    <a:pt x="736" y="40"/>
                    <a:pt x="736" y="40"/>
                  </a:cubicBezTo>
                  <a:cubicBezTo>
                    <a:pt x="735" y="40"/>
                    <a:pt x="735" y="42"/>
                    <a:pt x="734" y="42"/>
                  </a:cubicBezTo>
                  <a:cubicBezTo>
                    <a:pt x="735" y="43"/>
                    <a:pt x="735" y="44"/>
                    <a:pt x="736" y="44"/>
                  </a:cubicBezTo>
                  <a:close/>
                  <a:moveTo>
                    <a:pt x="758" y="43"/>
                  </a:moveTo>
                  <a:cubicBezTo>
                    <a:pt x="758" y="43"/>
                    <a:pt x="760" y="41"/>
                    <a:pt x="760" y="41"/>
                  </a:cubicBezTo>
                  <a:cubicBezTo>
                    <a:pt x="760" y="40"/>
                    <a:pt x="761" y="39"/>
                    <a:pt x="761" y="39"/>
                  </a:cubicBezTo>
                  <a:cubicBezTo>
                    <a:pt x="762" y="38"/>
                    <a:pt x="763" y="37"/>
                    <a:pt x="763" y="36"/>
                  </a:cubicBezTo>
                  <a:cubicBezTo>
                    <a:pt x="763" y="36"/>
                    <a:pt x="761" y="35"/>
                    <a:pt x="761" y="35"/>
                  </a:cubicBezTo>
                  <a:cubicBezTo>
                    <a:pt x="761" y="34"/>
                    <a:pt x="762" y="33"/>
                    <a:pt x="763" y="32"/>
                  </a:cubicBezTo>
                  <a:cubicBezTo>
                    <a:pt x="763" y="32"/>
                    <a:pt x="765" y="34"/>
                    <a:pt x="765" y="34"/>
                  </a:cubicBezTo>
                  <a:cubicBezTo>
                    <a:pt x="765" y="34"/>
                    <a:pt x="766" y="32"/>
                    <a:pt x="767" y="32"/>
                  </a:cubicBezTo>
                  <a:cubicBezTo>
                    <a:pt x="767" y="31"/>
                    <a:pt x="768" y="30"/>
                    <a:pt x="768" y="30"/>
                  </a:cubicBezTo>
                  <a:cubicBezTo>
                    <a:pt x="767" y="29"/>
                    <a:pt x="765" y="27"/>
                    <a:pt x="764" y="26"/>
                  </a:cubicBezTo>
                  <a:cubicBezTo>
                    <a:pt x="763" y="27"/>
                    <a:pt x="763" y="28"/>
                    <a:pt x="762" y="29"/>
                  </a:cubicBezTo>
                  <a:cubicBezTo>
                    <a:pt x="762" y="29"/>
                    <a:pt x="760" y="27"/>
                    <a:pt x="760" y="27"/>
                  </a:cubicBezTo>
                  <a:cubicBezTo>
                    <a:pt x="760" y="27"/>
                    <a:pt x="758" y="29"/>
                    <a:pt x="758" y="29"/>
                  </a:cubicBezTo>
                  <a:cubicBezTo>
                    <a:pt x="758" y="29"/>
                    <a:pt x="761" y="30"/>
                    <a:pt x="760" y="31"/>
                  </a:cubicBezTo>
                  <a:cubicBezTo>
                    <a:pt x="760" y="31"/>
                    <a:pt x="759" y="32"/>
                    <a:pt x="759" y="33"/>
                  </a:cubicBezTo>
                  <a:cubicBezTo>
                    <a:pt x="759" y="33"/>
                    <a:pt x="761" y="34"/>
                    <a:pt x="761" y="35"/>
                  </a:cubicBezTo>
                  <a:cubicBezTo>
                    <a:pt x="761" y="35"/>
                    <a:pt x="760" y="36"/>
                    <a:pt x="759" y="37"/>
                  </a:cubicBezTo>
                  <a:cubicBezTo>
                    <a:pt x="759" y="37"/>
                    <a:pt x="758" y="39"/>
                    <a:pt x="758" y="39"/>
                  </a:cubicBezTo>
                  <a:cubicBezTo>
                    <a:pt x="757" y="40"/>
                    <a:pt x="756" y="41"/>
                    <a:pt x="756" y="41"/>
                  </a:cubicBezTo>
                  <a:cubicBezTo>
                    <a:pt x="757" y="42"/>
                    <a:pt x="757" y="43"/>
                    <a:pt x="758" y="43"/>
                  </a:cubicBezTo>
                  <a:close/>
                  <a:moveTo>
                    <a:pt x="750" y="30"/>
                  </a:moveTo>
                  <a:cubicBezTo>
                    <a:pt x="750" y="30"/>
                    <a:pt x="752" y="28"/>
                    <a:pt x="752" y="28"/>
                  </a:cubicBezTo>
                  <a:cubicBezTo>
                    <a:pt x="752" y="28"/>
                    <a:pt x="750" y="26"/>
                    <a:pt x="750" y="26"/>
                  </a:cubicBezTo>
                  <a:cubicBezTo>
                    <a:pt x="749" y="26"/>
                    <a:pt x="749" y="28"/>
                    <a:pt x="748" y="28"/>
                  </a:cubicBezTo>
                  <a:cubicBezTo>
                    <a:pt x="748" y="29"/>
                    <a:pt x="746" y="30"/>
                    <a:pt x="746" y="31"/>
                  </a:cubicBezTo>
                  <a:cubicBezTo>
                    <a:pt x="746" y="31"/>
                    <a:pt x="748" y="32"/>
                    <a:pt x="749" y="32"/>
                  </a:cubicBezTo>
                  <a:cubicBezTo>
                    <a:pt x="749" y="33"/>
                    <a:pt x="751" y="34"/>
                    <a:pt x="751" y="34"/>
                  </a:cubicBezTo>
                  <a:cubicBezTo>
                    <a:pt x="752" y="34"/>
                    <a:pt x="752" y="32"/>
                    <a:pt x="753" y="32"/>
                  </a:cubicBezTo>
                  <a:cubicBezTo>
                    <a:pt x="752" y="31"/>
                    <a:pt x="750" y="31"/>
                    <a:pt x="750" y="30"/>
                  </a:cubicBezTo>
                  <a:close/>
                  <a:moveTo>
                    <a:pt x="787" y="37"/>
                  </a:moveTo>
                  <a:cubicBezTo>
                    <a:pt x="787" y="37"/>
                    <a:pt x="789" y="36"/>
                    <a:pt x="789" y="35"/>
                  </a:cubicBezTo>
                  <a:cubicBezTo>
                    <a:pt x="789" y="35"/>
                    <a:pt x="787" y="34"/>
                    <a:pt x="787" y="33"/>
                  </a:cubicBezTo>
                  <a:cubicBezTo>
                    <a:pt x="787" y="33"/>
                    <a:pt x="788" y="32"/>
                    <a:pt x="789" y="31"/>
                  </a:cubicBezTo>
                  <a:cubicBezTo>
                    <a:pt x="789" y="31"/>
                    <a:pt x="790" y="29"/>
                    <a:pt x="790" y="29"/>
                  </a:cubicBezTo>
                  <a:cubicBezTo>
                    <a:pt x="790" y="28"/>
                    <a:pt x="788" y="27"/>
                    <a:pt x="788" y="27"/>
                  </a:cubicBezTo>
                  <a:cubicBezTo>
                    <a:pt x="787" y="27"/>
                    <a:pt x="786" y="26"/>
                    <a:pt x="786" y="25"/>
                  </a:cubicBezTo>
                  <a:cubicBezTo>
                    <a:pt x="785" y="25"/>
                    <a:pt x="784" y="27"/>
                    <a:pt x="784" y="28"/>
                  </a:cubicBezTo>
                  <a:cubicBezTo>
                    <a:pt x="784" y="28"/>
                    <a:pt x="782" y="26"/>
                    <a:pt x="782" y="26"/>
                  </a:cubicBezTo>
                  <a:cubicBezTo>
                    <a:pt x="781" y="26"/>
                    <a:pt x="781" y="28"/>
                    <a:pt x="780" y="28"/>
                  </a:cubicBezTo>
                  <a:cubicBezTo>
                    <a:pt x="780" y="29"/>
                    <a:pt x="778" y="30"/>
                    <a:pt x="778" y="30"/>
                  </a:cubicBezTo>
                  <a:cubicBezTo>
                    <a:pt x="778" y="31"/>
                    <a:pt x="780" y="32"/>
                    <a:pt x="781" y="32"/>
                  </a:cubicBezTo>
                  <a:cubicBezTo>
                    <a:pt x="781" y="32"/>
                    <a:pt x="782" y="30"/>
                    <a:pt x="782" y="30"/>
                  </a:cubicBezTo>
                  <a:cubicBezTo>
                    <a:pt x="783" y="30"/>
                    <a:pt x="784" y="31"/>
                    <a:pt x="785" y="32"/>
                  </a:cubicBezTo>
                  <a:cubicBezTo>
                    <a:pt x="785" y="32"/>
                    <a:pt x="786" y="33"/>
                    <a:pt x="787" y="33"/>
                  </a:cubicBezTo>
                  <a:cubicBezTo>
                    <a:pt x="786" y="34"/>
                    <a:pt x="786" y="35"/>
                    <a:pt x="785" y="35"/>
                  </a:cubicBezTo>
                  <a:cubicBezTo>
                    <a:pt x="785" y="36"/>
                    <a:pt x="783" y="37"/>
                    <a:pt x="783" y="38"/>
                  </a:cubicBezTo>
                  <a:cubicBezTo>
                    <a:pt x="783" y="38"/>
                    <a:pt x="785" y="39"/>
                    <a:pt x="786" y="39"/>
                  </a:cubicBezTo>
                  <a:cubicBezTo>
                    <a:pt x="786" y="39"/>
                    <a:pt x="787" y="38"/>
                    <a:pt x="787" y="37"/>
                  </a:cubicBezTo>
                  <a:close/>
                  <a:moveTo>
                    <a:pt x="772" y="25"/>
                  </a:moveTo>
                  <a:cubicBezTo>
                    <a:pt x="772" y="25"/>
                    <a:pt x="773" y="23"/>
                    <a:pt x="773" y="23"/>
                  </a:cubicBezTo>
                  <a:cubicBezTo>
                    <a:pt x="774" y="23"/>
                    <a:pt x="775" y="21"/>
                    <a:pt x="775" y="21"/>
                  </a:cubicBezTo>
                  <a:cubicBezTo>
                    <a:pt x="776" y="19"/>
                    <a:pt x="777" y="18"/>
                    <a:pt x="779" y="16"/>
                  </a:cubicBezTo>
                  <a:cubicBezTo>
                    <a:pt x="778" y="16"/>
                    <a:pt x="777" y="15"/>
                    <a:pt x="776" y="15"/>
                  </a:cubicBezTo>
                  <a:cubicBezTo>
                    <a:pt x="776" y="15"/>
                    <a:pt x="775" y="17"/>
                    <a:pt x="775" y="17"/>
                  </a:cubicBezTo>
                  <a:cubicBezTo>
                    <a:pt x="774" y="17"/>
                    <a:pt x="773" y="18"/>
                    <a:pt x="773" y="19"/>
                  </a:cubicBezTo>
                  <a:cubicBezTo>
                    <a:pt x="772" y="21"/>
                    <a:pt x="771" y="22"/>
                    <a:pt x="769" y="24"/>
                  </a:cubicBezTo>
                  <a:cubicBezTo>
                    <a:pt x="770" y="24"/>
                    <a:pt x="771" y="25"/>
                    <a:pt x="772" y="25"/>
                  </a:cubicBezTo>
                  <a:close/>
                  <a:moveTo>
                    <a:pt x="801" y="37"/>
                  </a:moveTo>
                  <a:cubicBezTo>
                    <a:pt x="801" y="37"/>
                    <a:pt x="804" y="39"/>
                    <a:pt x="804" y="39"/>
                  </a:cubicBezTo>
                  <a:cubicBezTo>
                    <a:pt x="804" y="39"/>
                    <a:pt x="805" y="37"/>
                    <a:pt x="805" y="37"/>
                  </a:cubicBezTo>
                  <a:cubicBezTo>
                    <a:pt x="805" y="36"/>
                    <a:pt x="807" y="35"/>
                    <a:pt x="807" y="35"/>
                  </a:cubicBezTo>
                  <a:cubicBezTo>
                    <a:pt x="807" y="34"/>
                    <a:pt x="805" y="33"/>
                    <a:pt x="805" y="33"/>
                  </a:cubicBezTo>
                  <a:cubicBezTo>
                    <a:pt x="805" y="32"/>
                    <a:pt x="806" y="31"/>
                    <a:pt x="806" y="31"/>
                  </a:cubicBezTo>
                  <a:cubicBezTo>
                    <a:pt x="807" y="30"/>
                    <a:pt x="808" y="29"/>
                    <a:pt x="808" y="28"/>
                  </a:cubicBezTo>
                  <a:cubicBezTo>
                    <a:pt x="809" y="28"/>
                    <a:pt x="809" y="26"/>
                    <a:pt x="810" y="26"/>
                  </a:cubicBezTo>
                  <a:cubicBezTo>
                    <a:pt x="810" y="26"/>
                    <a:pt x="812" y="28"/>
                    <a:pt x="812" y="28"/>
                  </a:cubicBezTo>
                  <a:cubicBezTo>
                    <a:pt x="813" y="28"/>
                    <a:pt x="813" y="26"/>
                    <a:pt x="814" y="26"/>
                  </a:cubicBezTo>
                  <a:cubicBezTo>
                    <a:pt x="814" y="25"/>
                    <a:pt x="816" y="27"/>
                    <a:pt x="816" y="27"/>
                  </a:cubicBezTo>
                  <a:cubicBezTo>
                    <a:pt x="816" y="27"/>
                    <a:pt x="818" y="25"/>
                    <a:pt x="818" y="25"/>
                  </a:cubicBezTo>
                  <a:cubicBezTo>
                    <a:pt x="818" y="25"/>
                    <a:pt x="820" y="23"/>
                    <a:pt x="819" y="23"/>
                  </a:cubicBezTo>
                  <a:cubicBezTo>
                    <a:pt x="819" y="22"/>
                    <a:pt x="817" y="22"/>
                    <a:pt x="817" y="21"/>
                  </a:cubicBezTo>
                  <a:cubicBezTo>
                    <a:pt x="817" y="21"/>
                    <a:pt x="816" y="23"/>
                    <a:pt x="816" y="23"/>
                  </a:cubicBezTo>
                  <a:cubicBezTo>
                    <a:pt x="815" y="23"/>
                    <a:pt x="814" y="22"/>
                    <a:pt x="813" y="22"/>
                  </a:cubicBezTo>
                  <a:cubicBezTo>
                    <a:pt x="813" y="22"/>
                    <a:pt x="812" y="24"/>
                    <a:pt x="812" y="24"/>
                  </a:cubicBezTo>
                  <a:cubicBezTo>
                    <a:pt x="811" y="24"/>
                    <a:pt x="810" y="22"/>
                    <a:pt x="809" y="22"/>
                  </a:cubicBezTo>
                  <a:cubicBezTo>
                    <a:pt x="809" y="22"/>
                    <a:pt x="808" y="24"/>
                    <a:pt x="808" y="24"/>
                  </a:cubicBezTo>
                  <a:cubicBezTo>
                    <a:pt x="807" y="25"/>
                    <a:pt x="806" y="26"/>
                    <a:pt x="806" y="27"/>
                  </a:cubicBezTo>
                  <a:cubicBezTo>
                    <a:pt x="805" y="27"/>
                    <a:pt x="805" y="28"/>
                    <a:pt x="804" y="29"/>
                  </a:cubicBezTo>
                  <a:cubicBezTo>
                    <a:pt x="804" y="29"/>
                    <a:pt x="803" y="31"/>
                    <a:pt x="803" y="31"/>
                  </a:cubicBezTo>
                  <a:cubicBezTo>
                    <a:pt x="802" y="31"/>
                    <a:pt x="801" y="29"/>
                    <a:pt x="800" y="29"/>
                  </a:cubicBezTo>
                  <a:cubicBezTo>
                    <a:pt x="800" y="29"/>
                    <a:pt x="799" y="31"/>
                    <a:pt x="799" y="32"/>
                  </a:cubicBezTo>
                  <a:cubicBezTo>
                    <a:pt x="799" y="32"/>
                    <a:pt x="801" y="33"/>
                    <a:pt x="801" y="33"/>
                  </a:cubicBezTo>
                  <a:cubicBezTo>
                    <a:pt x="802" y="34"/>
                    <a:pt x="802" y="35"/>
                    <a:pt x="803" y="35"/>
                  </a:cubicBezTo>
                  <a:cubicBezTo>
                    <a:pt x="803" y="36"/>
                    <a:pt x="801" y="37"/>
                    <a:pt x="801" y="37"/>
                  </a:cubicBezTo>
                  <a:close/>
                  <a:moveTo>
                    <a:pt x="853" y="52"/>
                  </a:moveTo>
                  <a:cubicBezTo>
                    <a:pt x="853" y="52"/>
                    <a:pt x="852" y="51"/>
                    <a:pt x="851" y="51"/>
                  </a:cubicBezTo>
                  <a:cubicBezTo>
                    <a:pt x="851" y="50"/>
                    <a:pt x="849" y="49"/>
                    <a:pt x="849" y="49"/>
                  </a:cubicBezTo>
                  <a:cubicBezTo>
                    <a:pt x="849" y="49"/>
                    <a:pt x="848" y="51"/>
                    <a:pt x="847" y="51"/>
                  </a:cubicBezTo>
                  <a:cubicBezTo>
                    <a:pt x="847" y="51"/>
                    <a:pt x="846" y="53"/>
                    <a:pt x="846" y="53"/>
                  </a:cubicBezTo>
                  <a:cubicBezTo>
                    <a:pt x="846" y="54"/>
                    <a:pt x="847" y="55"/>
                    <a:pt x="848" y="55"/>
                  </a:cubicBezTo>
                  <a:cubicBezTo>
                    <a:pt x="848" y="55"/>
                    <a:pt x="850" y="57"/>
                    <a:pt x="850" y="57"/>
                  </a:cubicBezTo>
                  <a:cubicBezTo>
                    <a:pt x="850" y="57"/>
                    <a:pt x="852" y="55"/>
                    <a:pt x="852" y="55"/>
                  </a:cubicBezTo>
                  <a:cubicBezTo>
                    <a:pt x="852" y="54"/>
                    <a:pt x="853" y="53"/>
                    <a:pt x="853" y="52"/>
                  </a:cubicBezTo>
                  <a:close/>
                  <a:moveTo>
                    <a:pt x="883" y="46"/>
                  </a:moveTo>
                  <a:cubicBezTo>
                    <a:pt x="883" y="46"/>
                    <a:pt x="884" y="45"/>
                    <a:pt x="884" y="44"/>
                  </a:cubicBezTo>
                  <a:cubicBezTo>
                    <a:pt x="884" y="44"/>
                    <a:pt x="886" y="43"/>
                    <a:pt x="886" y="42"/>
                  </a:cubicBezTo>
                  <a:cubicBezTo>
                    <a:pt x="886" y="41"/>
                    <a:pt x="884" y="41"/>
                    <a:pt x="884" y="40"/>
                  </a:cubicBezTo>
                  <a:cubicBezTo>
                    <a:pt x="883" y="40"/>
                    <a:pt x="883" y="42"/>
                    <a:pt x="882" y="42"/>
                  </a:cubicBezTo>
                  <a:cubicBezTo>
                    <a:pt x="882" y="43"/>
                    <a:pt x="880" y="41"/>
                    <a:pt x="880" y="41"/>
                  </a:cubicBezTo>
                  <a:cubicBezTo>
                    <a:pt x="880" y="41"/>
                    <a:pt x="878" y="43"/>
                    <a:pt x="878" y="43"/>
                  </a:cubicBezTo>
                  <a:cubicBezTo>
                    <a:pt x="878" y="44"/>
                    <a:pt x="880" y="44"/>
                    <a:pt x="881" y="45"/>
                  </a:cubicBezTo>
                  <a:cubicBezTo>
                    <a:pt x="880" y="45"/>
                    <a:pt x="879" y="46"/>
                    <a:pt x="879" y="47"/>
                  </a:cubicBezTo>
                  <a:cubicBezTo>
                    <a:pt x="879" y="47"/>
                    <a:pt x="881" y="48"/>
                    <a:pt x="881" y="49"/>
                  </a:cubicBezTo>
                  <a:cubicBezTo>
                    <a:pt x="881" y="49"/>
                    <a:pt x="883" y="50"/>
                    <a:pt x="883" y="50"/>
                  </a:cubicBezTo>
                  <a:cubicBezTo>
                    <a:pt x="884" y="50"/>
                    <a:pt x="884" y="48"/>
                    <a:pt x="885" y="48"/>
                  </a:cubicBezTo>
                  <a:cubicBezTo>
                    <a:pt x="885" y="47"/>
                    <a:pt x="883" y="47"/>
                    <a:pt x="883" y="46"/>
                  </a:cubicBezTo>
                  <a:close/>
                  <a:moveTo>
                    <a:pt x="883" y="32"/>
                  </a:moveTo>
                  <a:cubicBezTo>
                    <a:pt x="883" y="32"/>
                    <a:pt x="884" y="31"/>
                    <a:pt x="885" y="30"/>
                  </a:cubicBezTo>
                  <a:cubicBezTo>
                    <a:pt x="884" y="30"/>
                    <a:pt x="883" y="29"/>
                    <a:pt x="882" y="28"/>
                  </a:cubicBezTo>
                  <a:cubicBezTo>
                    <a:pt x="882" y="28"/>
                    <a:pt x="880" y="27"/>
                    <a:pt x="880" y="27"/>
                  </a:cubicBezTo>
                  <a:cubicBezTo>
                    <a:pt x="880" y="26"/>
                    <a:pt x="882" y="25"/>
                    <a:pt x="882" y="25"/>
                  </a:cubicBezTo>
                  <a:cubicBezTo>
                    <a:pt x="881" y="24"/>
                    <a:pt x="880" y="23"/>
                    <a:pt x="880" y="23"/>
                  </a:cubicBezTo>
                  <a:cubicBezTo>
                    <a:pt x="879" y="23"/>
                    <a:pt x="878" y="25"/>
                    <a:pt x="878" y="25"/>
                  </a:cubicBezTo>
                  <a:cubicBezTo>
                    <a:pt x="878" y="25"/>
                    <a:pt x="876" y="27"/>
                    <a:pt x="876" y="27"/>
                  </a:cubicBezTo>
                  <a:cubicBezTo>
                    <a:pt x="876" y="28"/>
                    <a:pt x="878" y="28"/>
                    <a:pt x="878" y="29"/>
                  </a:cubicBezTo>
                  <a:cubicBezTo>
                    <a:pt x="878" y="30"/>
                    <a:pt x="877" y="30"/>
                    <a:pt x="877" y="31"/>
                  </a:cubicBezTo>
                  <a:cubicBezTo>
                    <a:pt x="877" y="32"/>
                    <a:pt x="879" y="33"/>
                    <a:pt x="879" y="33"/>
                  </a:cubicBezTo>
                  <a:cubicBezTo>
                    <a:pt x="880" y="33"/>
                    <a:pt x="880" y="34"/>
                    <a:pt x="881" y="35"/>
                  </a:cubicBezTo>
                  <a:cubicBezTo>
                    <a:pt x="882" y="34"/>
                    <a:pt x="882" y="33"/>
                    <a:pt x="883" y="32"/>
                  </a:cubicBezTo>
                  <a:close/>
                  <a:moveTo>
                    <a:pt x="900" y="42"/>
                  </a:moveTo>
                  <a:cubicBezTo>
                    <a:pt x="901" y="42"/>
                    <a:pt x="901" y="40"/>
                    <a:pt x="902" y="40"/>
                  </a:cubicBezTo>
                  <a:cubicBezTo>
                    <a:pt x="902" y="39"/>
                    <a:pt x="904" y="38"/>
                    <a:pt x="904" y="38"/>
                  </a:cubicBezTo>
                  <a:cubicBezTo>
                    <a:pt x="904" y="38"/>
                    <a:pt x="902" y="36"/>
                    <a:pt x="901" y="36"/>
                  </a:cubicBezTo>
                  <a:cubicBezTo>
                    <a:pt x="901" y="36"/>
                    <a:pt x="900" y="38"/>
                    <a:pt x="900" y="38"/>
                  </a:cubicBezTo>
                  <a:cubicBezTo>
                    <a:pt x="899" y="39"/>
                    <a:pt x="899" y="40"/>
                    <a:pt x="898" y="40"/>
                  </a:cubicBezTo>
                  <a:cubicBezTo>
                    <a:pt x="898" y="41"/>
                    <a:pt x="896" y="39"/>
                    <a:pt x="896" y="39"/>
                  </a:cubicBezTo>
                  <a:cubicBezTo>
                    <a:pt x="896" y="39"/>
                    <a:pt x="894" y="41"/>
                    <a:pt x="894" y="41"/>
                  </a:cubicBezTo>
                  <a:cubicBezTo>
                    <a:pt x="894" y="41"/>
                    <a:pt x="896" y="43"/>
                    <a:pt x="896" y="43"/>
                  </a:cubicBezTo>
                  <a:cubicBezTo>
                    <a:pt x="897" y="43"/>
                    <a:pt x="897" y="41"/>
                    <a:pt x="898" y="40"/>
                  </a:cubicBezTo>
                  <a:cubicBezTo>
                    <a:pt x="898" y="40"/>
                    <a:pt x="900" y="42"/>
                    <a:pt x="900" y="42"/>
                  </a:cubicBezTo>
                  <a:close/>
                  <a:moveTo>
                    <a:pt x="899" y="30"/>
                  </a:moveTo>
                  <a:cubicBezTo>
                    <a:pt x="900" y="31"/>
                    <a:pt x="902" y="33"/>
                    <a:pt x="903" y="34"/>
                  </a:cubicBezTo>
                  <a:cubicBezTo>
                    <a:pt x="904" y="33"/>
                    <a:pt x="904" y="32"/>
                    <a:pt x="905" y="31"/>
                  </a:cubicBezTo>
                  <a:cubicBezTo>
                    <a:pt x="905" y="31"/>
                    <a:pt x="906" y="33"/>
                    <a:pt x="907" y="33"/>
                  </a:cubicBezTo>
                  <a:cubicBezTo>
                    <a:pt x="907" y="32"/>
                    <a:pt x="909" y="32"/>
                    <a:pt x="909" y="31"/>
                  </a:cubicBezTo>
                  <a:cubicBezTo>
                    <a:pt x="909" y="30"/>
                    <a:pt x="907" y="30"/>
                    <a:pt x="906" y="29"/>
                  </a:cubicBezTo>
                  <a:cubicBezTo>
                    <a:pt x="906" y="29"/>
                    <a:pt x="908" y="28"/>
                    <a:pt x="908" y="27"/>
                  </a:cubicBezTo>
                  <a:cubicBezTo>
                    <a:pt x="907" y="26"/>
                    <a:pt x="905" y="25"/>
                    <a:pt x="904" y="24"/>
                  </a:cubicBezTo>
                  <a:cubicBezTo>
                    <a:pt x="903" y="25"/>
                    <a:pt x="901" y="27"/>
                    <a:pt x="900" y="28"/>
                  </a:cubicBezTo>
                  <a:cubicBezTo>
                    <a:pt x="900" y="29"/>
                    <a:pt x="899" y="30"/>
                    <a:pt x="899" y="30"/>
                  </a:cubicBezTo>
                  <a:close/>
                  <a:moveTo>
                    <a:pt x="961" y="50"/>
                  </a:moveTo>
                  <a:cubicBezTo>
                    <a:pt x="962" y="48"/>
                    <a:pt x="964" y="47"/>
                    <a:pt x="965" y="45"/>
                  </a:cubicBezTo>
                  <a:cubicBezTo>
                    <a:pt x="964" y="45"/>
                    <a:pt x="963" y="44"/>
                    <a:pt x="963" y="44"/>
                  </a:cubicBezTo>
                  <a:cubicBezTo>
                    <a:pt x="962" y="44"/>
                    <a:pt x="961" y="46"/>
                    <a:pt x="961" y="46"/>
                  </a:cubicBezTo>
                  <a:cubicBezTo>
                    <a:pt x="960" y="46"/>
                    <a:pt x="960" y="48"/>
                    <a:pt x="959" y="48"/>
                  </a:cubicBezTo>
                  <a:cubicBezTo>
                    <a:pt x="959" y="49"/>
                    <a:pt x="957" y="50"/>
                    <a:pt x="957" y="50"/>
                  </a:cubicBezTo>
                  <a:cubicBezTo>
                    <a:pt x="957" y="51"/>
                    <a:pt x="959" y="52"/>
                    <a:pt x="960" y="52"/>
                  </a:cubicBezTo>
                  <a:cubicBezTo>
                    <a:pt x="960" y="51"/>
                    <a:pt x="961" y="51"/>
                    <a:pt x="961" y="50"/>
                  </a:cubicBezTo>
                  <a:close/>
                  <a:moveTo>
                    <a:pt x="971" y="51"/>
                  </a:moveTo>
                  <a:cubicBezTo>
                    <a:pt x="972" y="51"/>
                    <a:pt x="973" y="52"/>
                    <a:pt x="974" y="52"/>
                  </a:cubicBezTo>
                  <a:cubicBezTo>
                    <a:pt x="974" y="52"/>
                    <a:pt x="975" y="51"/>
                    <a:pt x="975" y="50"/>
                  </a:cubicBezTo>
                  <a:cubicBezTo>
                    <a:pt x="976" y="49"/>
                    <a:pt x="976" y="48"/>
                    <a:pt x="977" y="48"/>
                  </a:cubicBezTo>
                  <a:cubicBezTo>
                    <a:pt x="977" y="48"/>
                    <a:pt x="979" y="50"/>
                    <a:pt x="979" y="49"/>
                  </a:cubicBezTo>
                  <a:cubicBezTo>
                    <a:pt x="980" y="49"/>
                    <a:pt x="981" y="48"/>
                    <a:pt x="981" y="47"/>
                  </a:cubicBezTo>
                  <a:cubicBezTo>
                    <a:pt x="981" y="47"/>
                    <a:pt x="979" y="46"/>
                    <a:pt x="979" y="46"/>
                  </a:cubicBezTo>
                  <a:cubicBezTo>
                    <a:pt x="979" y="45"/>
                    <a:pt x="980" y="44"/>
                    <a:pt x="980" y="43"/>
                  </a:cubicBezTo>
                  <a:cubicBezTo>
                    <a:pt x="981" y="43"/>
                    <a:pt x="982" y="42"/>
                    <a:pt x="982" y="41"/>
                  </a:cubicBezTo>
                  <a:cubicBezTo>
                    <a:pt x="982" y="40"/>
                    <a:pt x="980" y="40"/>
                    <a:pt x="980" y="39"/>
                  </a:cubicBezTo>
                  <a:cubicBezTo>
                    <a:pt x="980" y="39"/>
                    <a:pt x="982" y="38"/>
                    <a:pt x="982" y="37"/>
                  </a:cubicBezTo>
                  <a:cubicBezTo>
                    <a:pt x="982" y="37"/>
                    <a:pt x="979" y="35"/>
                    <a:pt x="979" y="35"/>
                  </a:cubicBezTo>
                  <a:cubicBezTo>
                    <a:pt x="979" y="36"/>
                    <a:pt x="978" y="37"/>
                    <a:pt x="978" y="38"/>
                  </a:cubicBezTo>
                  <a:cubicBezTo>
                    <a:pt x="977" y="38"/>
                    <a:pt x="976" y="39"/>
                    <a:pt x="976" y="40"/>
                  </a:cubicBezTo>
                  <a:cubicBezTo>
                    <a:pt x="976" y="40"/>
                    <a:pt x="978" y="41"/>
                    <a:pt x="978" y="42"/>
                  </a:cubicBezTo>
                  <a:cubicBezTo>
                    <a:pt x="978" y="42"/>
                    <a:pt x="977" y="44"/>
                    <a:pt x="977" y="44"/>
                  </a:cubicBezTo>
                  <a:cubicBezTo>
                    <a:pt x="976" y="44"/>
                    <a:pt x="975" y="46"/>
                    <a:pt x="975" y="46"/>
                  </a:cubicBezTo>
                  <a:cubicBezTo>
                    <a:pt x="974" y="46"/>
                    <a:pt x="973" y="44"/>
                    <a:pt x="973" y="44"/>
                  </a:cubicBezTo>
                  <a:cubicBezTo>
                    <a:pt x="972" y="44"/>
                    <a:pt x="971" y="46"/>
                    <a:pt x="971" y="47"/>
                  </a:cubicBezTo>
                  <a:cubicBezTo>
                    <a:pt x="970" y="47"/>
                    <a:pt x="970" y="48"/>
                    <a:pt x="969" y="49"/>
                  </a:cubicBezTo>
                  <a:cubicBezTo>
                    <a:pt x="969" y="49"/>
                    <a:pt x="967" y="51"/>
                    <a:pt x="968" y="51"/>
                  </a:cubicBezTo>
                  <a:cubicBezTo>
                    <a:pt x="968" y="52"/>
                    <a:pt x="970" y="52"/>
                    <a:pt x="970" y="53"/>
                  </a:cubicBezTo>
                  <a:cubicBezTo>
                    <a:pt x="970" y="52"/>
                    <a:pt x="971" y="51"/>
                    <a:pt x="971" y="51"/>
                  </a:cubicBezTo>
                  <a:close/>
                  <a:moveTo>
                    <a:pt x="951" y="31"/>
                  </a:moveTo>
                  <a:cubicBezTo>
                    <a:pt x="952" y="32"/>
                    <a:pt x="952" y="32"/>
                    <a:pt x="953" y="33"/>
                  </a:cubicBezTo>
                  <a:cubicBezTo>
                    <a:pt x="953" y="33"/>
                    <a:pt x="955" y="35"/>
                    <a:pt x="955" y="35"/>
                  </a:cubicBezTo>
                  <a:cubicBezTo>
                    <a:pt x="956" y="35"/>
                    <a:pt x="957" y="33"/>
                    <a:pt x="957" y="32"/>
                  </a:cubicBezTo>
                  <a:cubicBezTo>
                    <a:pt x="957" y="32"/>
                    <a:pt x="955" y="31"/>
                    <a:pt x="955" y="31"/>
                  </a:cubicBezTo>
                  <a:cubicBezTo>
                    <a:pt x="955" y="30"/>
                    <a:pt x="956" y="29"/>
                    <a:pt x="956" y="29"/>
                  </a:cubicBezTo>
                  <a:cubicBezTo>
                    <a:pt x="957" y="28"/>
                    <a:pt x="958" y="27"/>
                    <a:pt x="958" y="26"/>
                  </a:cubicBezTo>
                  <a:cubicBezTo>
                    <a:pt x="958" y="26"/>
                    <a:pt x="960" y="24"/>
                    <a:pt x="960" y="24"/>
                  </a:cubicBezTo>
                  <a:cubicBezTo>
                    <a:pt x="960" y="23"/>
                    <a:pt x="958" y="23"/>
                    <a:pt x="958" y="22"/>
                  </a:cubicBezTo>
                  <a:cubicBezTo>
                    <a:pt x="957" y="23"/>
                    <a:pt x="957" y="24"/>
                    <a:pt x="956" y="25"/>
                  </a:cubicBezTo>
                  <a:cubicBezTo>
                    <a:pt x="955" y="25"/>
                    <a:pt x="955" y="26"/>
                    <a:pt x="954" y="27"/>
                  </a:cubicBezTo>
                  <a:cubicBezTo>
                    <a:pt x="954" y="28"/>
                    <a:pt x="953" y="28"/>
                    <a:pt x="953" y="29"/>
                  </a:cubicBezTo>
                  <a:cubicBezTo>
                    <a:pt x="952" y="29"/>
                    <a:pt x="951" y="27"/>
                    <a:pt x="950" y="27"/>
                  </a:cubicBezTo>
                  <a:cubicBezTo>
                    <a:pt x="950" y="27"/>
                    <a:pt x="949" y="29"/>
                    <a:pt x="949" y="30"/>
                  </a:cubicBezTo>
                  <a:cubicBezTo>
                    <a:pt x="948" y="30"/>
                    <a:pt x="947" y="31"/>
                    <a:pt x="947" y="32"/>
                  </a:cubicBezTo>
                  <a:cubicBezTo>
                    <a:pt x="947" y="32"/>
                    <a:pt x="949" y="33"/>
                    <a:pt x="949" y="34"/>
                  </a:cubicBezTo>
                  <a:cubicBezTo>
                    <a:pt x="950" y="33"/>
                    <a:pt x="950" y="32"/>
                    <a:pt x="951" y="31"/>
                  </a:cubicBezTo>
                  <a:close/>
                  <a:moveTo>
                    <a:pt x="994" y="54"/>
                  </a:moveTo>
                  <a:cubicBezTo>
                    <a:pt x="994" y="54"/>
                    <a:pt x="996" y="55"/>
                    <a:pt x="996" y="55"/>
                  </a:cubicBezTo>
                  <a:cubicBezTo>
                    <a:pt x="997" y="55"/>
                    <a:pt x="997" y="53"/>
                    <a:pt x="998" y="53"/>
                  </a:cubicBezTo>
                  <a:cubicBezTo>
                    <a:pt x="998" y="53"/>
                    <a:pt x="999" y="55"/>
                    <a:pt x="1000" y="55"/>
                  </a:cubicBezTo>
                  <a:cubicBezTo>
                    <a:pt x="1001" y="55"/>
                    <a:pt x="1001" y="53"/>
                    <a:pt x="1002" y="52"/>
                  </a:cubicBezTo>
                  <a:cubicBezTo>
                    <a:pt x="1002" y="52"/>
                    <a:pt x="1003" y="51"/>
                    <a:pt x="1003" y="50"/>
                  </a:cubicBezTo>
                  <a:cubicBezTo>
                    <a:pt x="1004" y="50"/>
                    <a:pt x="1005" y="49"/>
                    <a:pt x="1005" y="48"/>
                  </a:cubicBezTo>
                  <a:cubicBezTo>
                    <a:pt x="1006" y="49"/>
                    <a:pt x="1007" y="49"/>
                    <a:pt x="1007" y="50"/>
                  </a:cubicBezTo>
                  <a:cubicBezTo>
                    <a:pt x="1007" y="49"/>
                    <a:pt x="1009" y="48"/>
                    <a:pt x="1009" y="48"/>
                  </a:cubicBezTo>
                  <a:cubicBezTo>
                    <a:pt x="1009" y="47"/>
                    <a:pt x="1007" y="46"/>
                    <a:pt x="1007" y="46"/>
                  </a:cubicBezTo>
                  <a:cubicBezTo>
                    <a:pt x="1007" y="46"/>
                    <a:pt x="1006" y="48"/>
                    <a:pt x="1005" y="48"/>
                  </a:cubicBezTo>
                  <a:cubicBezTo>
                    <a:pt x="1005" y="48"/>
                    <a:pt x="1003" y="46"/>
                    <a:pt x="1003" y="46"/>
                  </a:cubicBezTo>
                  <a:cubicBezTo>
                    <a:pt x="1002" y="46"/>
                    <a:pt x="1002" y="48"/>
                    <a:pt x="1001" y="49"/>
                  </a:cubicBezTo>
                  <a:cubicBezTo>
                    <a:pt x="1001" y="49"/>
                    <a:pt x="1000" y="51"/>
                    <a:pt x="1000" y="51"/>
                  </a:cubicBezTo>
                  <a:cubicBezTo>
                    <a:pt x="999" y="51"/>
                    <a:pt x="998" y="49"/>
                    <a:pt x="997" y="49"/>
                  </a:cubicBezTo>
                  <a:cubicBezTo>
                    <a:pt x="997" y="49"/>
                    <a:pt x="996" y="51"/>
                    <a:pt x="996" y="51"/>
                  </a:cubicBezTo>
                  <a:cubicBezTo>
                    <a:pt x="996" y="52"/>
                    <a:pt x="994" y="53"/>
                    <a:pt x="994" y="54"/>
                  </a:cubicBezTo>
                  <a:close/>
                  <a:moveTo>
                    <a:pt x="1013" y="43"/>
                  </a:moveTo>
                  <a:cubicBezTo>
                    <a:pt x="1013" y="43"/>
                    <a:pt x="1014" y="41"/>
                    <a:pt x="1014" y="41"/>
                  </a:cubicBezTo>
                  <a:cubicBezTo>
                    <a:pt x="1015" y="41"/>
                    <a:pt x="1016" y="43"/>
                    <a:pt x="1016" y="43"/>
                  </a:cubicBezTo>
                  <a:cubicBezTo>
                    <a:pt x="1017" y="42"/>
                    <a:pt x="1018" y="44"/>
                    <a:pt x="1019" y="44"/>
                  </a:cubicBezTo>
                  <a:cubicBezTo>
                    <a:pt x="1019" y="44"/>
                    <a:pt x="1020" y="42"/>
                    <a:pt x="1020" y="42"/>
                  </a:cubicBezTo>
                  <a:cubicBezTo>
                    <a:pt x="1021" y="41"/>
                    <a:pt x="1022" y="40"/>
                    <a:pt x="1022" y="40"/>
                  </a:cubicBezTo>
                  <a:cubicBezTo>
                    <a:pt x="1021" y="40"/>
                    <a:pt x="1021" y="38"/>
                    <a:pt x="1020" y="38"/>
                  </a:cubicBezTo>
                  <a:cubicBezTo>
                    <a:pt x="1019" y="38"/>
                    <a:pt x="1019" y="40"/>
                    <a:pt x="1018" y="40"/>
                  </a:cubicBezTo>
                  <a:cubicBezTo>
                    <a:pt x="1018" y="40"/>
                    <a:pt x="1017" y="38"/>
                    <a:pt x="1016" y="39"/>
                  </a:cubicBezTo>
                  <a:cubicBezTo>
                    <a:pt x="1015" y="39"/>
                    <a:pt x="1015" y="41"/>
                    <a:pt x="1014" y="41"/>
                  </a:cubicBezTo>
                  <a:cubicBezTo>
                    <a:pt x="1014" y="41"/>
                    <a:pt x="1013" y="39"/>
                    <a:pt x="1012" y="39"/>
                  </a:cubicBezTo>
                  <a:cubicBezTo>
                    <a:pt x="1011" y="39"/>
                    <a:pt x="1011" y="41"/>
                    <a:pt x="1010" y="41"/>
                  </a:cubicBezTo>
                  <a:cubicBezTo>
                    <a:pt x="1011" y="42"/>
                    <a:pt x="1012" y="43"/>
                    <a:pt x="1013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2" name="图文框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638207" y="3140517"/>
            <a:ext cx="475269" cy="59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1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图文框 13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568806" y="1924976"/>
            <a:ext cx="1820140" cy="1589745"/>
            <a:chOff x="6842760" y="2637270"/>
            <a:chExt cx="1203960" cy="1051560"/>
          </a:xfrm>
          <a:solidFill>
            <a:srgbClr val="B91F38"/>
          </a:solidFill>
        </p:grpSpPr>
        <p:sp>
          <p:nvSpPr>
            <p:cNvPr id="33" name="六边形 32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pattFill prst="dkUpDiag">
              <a:fgClr>
                <a:schemeClr val="accent2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61"/>
            <p:cNvSpPr txBox="1"/>
            <p:nvPr/>
          </p:nvSpPr>
          <p:spPr>
            <a:xfrm>
              <a:off x="7024263" y="2771894"/>
              <a:ext cx="820724" cy="78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金属材料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316936" y="3978321"/>
            <a:ext cx="1808440" cy="1579527"/>
            <a:chOff x="6842760" y="4008870"/>
            <a:chExt cx="1203960" cy="1051560"/>
          </a:xfrm>
        </p:grpSpPr>
        <p:sp>
          <p:nvSpPr>
            <p:cNvPr id="39" name="六边形 38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pattFill prst="dkUpDiag">
              <a:fgClr>
                <a:srgbClr val="0092C3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67"/>
            <p:cNvSpPr txBox="1"/>
            <p:nvPr/>
          </p:nvSpPr>
          <p:spPr>
            <a:xfrm>
              <a:off x="6981635" y="4081937"/>
              <a:ext cx="926211" cy="93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化学材料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255308" y="3992939"/>
            <a:ext cx="1846363" cy="1593485"/>
            <a:chOff x="4199001" y="4008870"/>
            <a:chExt cx="1218440" cy="1051560"/>
          </a:xfrm>
        </p:grpSpPr>
        <p:sp>
          <p:nvSpPr>
            <p:cNvPr id="42" name="六边形 41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pattFill prst="dkUpDiag">
              <a:fgClr>
                <a:srgbClr val="FF0000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3" name="文本框 70"/>
            <p:cNvSpPr txBox="1"/>
            <p:nvPr/>
          </p:nvSpPr>
          <p:spPr>
            <a:xfrm>
              <a:off x="4199001" y="4175876"/>
              <a:ext cx="1218440" cy="72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PVC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063345" y="1959225"/>
            <a:ext cx="1780105" cy="1554777"/>
            <a:chOff x="4206240" y="2637270"/>
            <a:chExt cx="1203960" cy="1051560"/>
          </a:xfrm>
        </p:grpSpPr>
        <p:sp>
          <p:nvSpPr>
            <p:cNvPr id="45" name="六边形 44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pattFill prst="dkUpDiag">
              <a:fgClr>
                <a:srgbClr val="00CC99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6" name="文本框 73"/>
            <p:cNvSpPr txBox="1"/>
            <p:nvPr/>
          </p:nvSpPr>
          <p:spPr>
            <a:xfrm>
              <a:off x="4387743" y="2771739"/>
              <a:ext cx="820724" cy="79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有机玻璃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291936" y="4972097"/>
            <a:ext cx="1832057" cy="1557291"/>
            <a:chOff x="5525852" y="4683240"/>
            <a:chExt cx="1203960" cy="1051560"/>
          </a:xfrm>
          <a:solidFill>
            <a:srgbClr val="1F8EB9"/>
          </a:solidFill>
        </p:grpSpPr>
        <p:sp>
          <p:nvSpPr>
            <p:cNvPr id="48" name="六边形 47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pattFill prst="dkUpDiag">
              <a:fgClr>
                <a:schemeClr val="accent6">
                  <a:lumMod val="75000"/>
                </a:schemeClr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76"/>
            <p:cNvSpPr txBox="1"/>
            <p:nvPr/>
          </p:nvSpPr>
          <p:spPr>
            <a:xfrm>
              <a:off x="5693281" y="4817864"/>
              <a:ext cx="820724" cy="78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复合材料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466846" y="2144372"/>
            <a:ext cx="3493847" cy="2741951"/>
            <a:chOff x="5862544" y="3207123"/>
            <a:chExt cx="2029296" cy="1592580"/>
          </a:xfrm>
        </p:grpSpPr>
        <p:sp>
          <p:nvSpPr>
            <p:cNvPr id="66" name="六边形 65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pattFill prst="dkUpDiag">
              <a:fgClr>
                <a:srgbClr val="FF66CC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7" name="文本框 1"/>
            <p:cNvSpPr txBox="1"/>
            <p:nvPr/>
          </p:nvSpPr>
          <p:spPr>
            <a:xfrm>
              <a:off x="5862544" y="3423618"/>
              <a:ext cx="2029296" cy="112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材料的</a:t>
              </a:r>
              <a:endParaRPr lang="en-US" altLang="zh-CN" sz="6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6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分类</a:t>
              </a:r>
              <a:endParaRPr lang="zh-CN" altLang="en-US" sz="6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290566" y="516597"/>
            <a:ext cx="1753034" cy="1531135"/>
            <a:chOff x="5386322" y="1892651"/>
            <a:chExt cx="1203960" cy="1051560"/>
          </a:xfrm>
        </p:grpSpPr>
        <p:sp>
          <p:nvSpPr>
            <p:cNvPr id="69" name="六边形 68"/>
            <p:cNvSpPr/>
            <p:nvPr/>
          </p:nvSpPr>
          <p:spPr>
            <a:xfrm>
              <a:off x="5386322" y="1892651"/>
              <a:ext cx="1203960" cy="1051560"/>
            </a:xfrm>
            <a:prstGeom prst="hexagon">
              <a:avLst/>
            </a:prstGeom>
            <a:pattFill prst="dkUpDiag">
              <a:fgClr>
                <a:srgbClr val="7030A0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0" name="文本框 64"/>
            <p:cNvSpPr txBox="1"/>
            <p:nvPr/>
          </p:nvSpPr>
          <p:spPr>
            <a:xfrm>
              <a:off x="5557659" y="1943287"/>
              <a:ext cx="882327" cy="82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新</a:t>
              </a:r>
              <a:endParaRPr lang="en-US" altLang="zh-CN" sz="4800" b="1" baseline="-3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材料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349933" y="475641"/>
            <a:ext cx="1793937" cy="1566860"/>
            <a:chOff x="5525852" y="1879080"/>
            <a:chExt cx="1203960" cy="1051560"/>
          </a:xfrm>
        </p:grpSpPr>
        <p:sp>
          <p:nvSpPr>
            <p:cNvPr id="72" name="六边形 71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pattFill prst="dkUpDiag">
              <a:fgClr>
                <a:srgbClr val="FFCC00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3" name="文本框 64"/>
            <p:cNvSpPr txBox="1"/>
            <p:nvPr/>
          </p:nvSpPr>
          <p:spPr>
            <a:xfrm>
              <a:off x="5686669" y="1943287"/>
              <a:ext cx="882327" cy="867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天然材料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652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图文框 20"/>
          <p:cNvSpPr/>
          <p:nvPr/>
        </p:nvSpPr>
        <p:spPr>
          <a:xfrm>
            <a:off x="0" y="3969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47638" y="2098602"/>
            <a:ext cx="2728783" cy="2446044"/>
            <a:chOff x="1747638" y="2098602"/>
            <a:chExt cx="2728783" cy="2446044"/>
          </a:xfrm>
        </p:grpSpPr>
        <p:sp>
          <p:nvSpPr>
            <p:cNvPr id="24" name="矩形 23"/>
            <p:cNvSpPr/>
            <p:nvPr/>
          </p:nvSpPr>
          <p:spPr>
            <a:xfrm>
              <a:off x="1747638" y="3739041"/>
              <a:ext cx="2728783" cy="805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480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材料归类</a:t>
              </a:r>
              <a:endParaRPr lang="en-US" altLang="zh-CN" sz="4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346045" y="2098602"/>
              <a:ext cx="1531969" cy="1541368"/>
              <a:chOff x="2346045" y="2201242"/>
              <a:chExt cx="1531969" cy="1541368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46045" y="2201242"/>
                <a:ext cx="1531969" cy="1541368"/>
              </a:xfrm>
              <a:prstGeom prst="rect">
                <a:avLst/>
              </a:prstGeom>
            </p:spPr>
          </p:pic>
          <p:sp>
            <p:nvSpPr>
              <p:cNvPr id="25" name="文本框 24"/>
              <p:cNvSpPr txBox="1"/>
              <p:nvPr/>
            </p:nvSpPr>
            <p:spPr>
              <a:xfrm>
                <a:off x="2805803" y="2554896"/>
                <a:ext cx="388508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5500" b="1" dirty="0" smtClean="0">
                    <a:latin typeface="黑体" pitchFamily="49" charset="-122"/>
                    <a:ea typeface="黑体" pitchFamily="49" charset="-122"/>
                  </a:rPr>
                  <a:t>1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709185" y="2098602"/>
            <a:ext cx="2728783" cy="2446044"/>
            <a:chOff x="4709185" y="2098602"/>
            <a:chExt cx="2728783" cy="2446044"/>
          </a:xfrm>
        </p:grpSpPr>
        <p:sp>
          <p:nvSpPr>
            <p:cNvPr id="27" name="矩形 26"/>
            <p:cNvSpPr/>
            <p:nvPr/>
          </p:nvSpPr>
          <p:spPr>
            <a:xfrm>
              <a:off x="4709185" y="3739041"/>
              <a:ext cx="2728783" cy="805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480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讨论</a:t>
              </a:r>
              <a:r>
                <a:rPr lang="zh-CN" altLang="en-US" sz="4800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性质</a:t>
              </a:r>
              <a:endParaRPr lang="en-US" altLang="zh-CN" sz="4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251037" y="2098602"/>
              <a:ext cx="1531969" cy="1541368"/>
              <a:chOff x="2346045" y="2201242"/>
              <a:chExt cx="1531969" cy="1541368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46045" y="2201242"/>
                <a:ext cx="1531969" cy="1541368"/>
              </a:xfrm>
              <a:prstGeom prst="rect">
                <a:avLst/>
              </a:prstGeom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2805803" y="2554896"/>
                <a:ext cx="388508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5500" b="1" dirty="0" smtClean="0">
                    <a:latin typeface="黑体" pitchFamily="49" charset="-122"/>
                    <a:ea typeface="黑体" pitchFamily="49" charset="-122"/>
                  </a:rPr>
                  <a:t>2</a:t>
                </a: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670732" y="2043614"/>
            <a:ext cx="2728783" cy="2501032"/>
            <a:chOff x="7670732" y="2043614"/>
            <a:chExt cx="2728783" cy="2501032"/>
          </a:xfrm>
        </p:grpSpPr>
        <p:sp>
          <p:nvSpPr>
            <p:cNvPr id="32" name="矩形 31"/>
            <p:cNvSpPr/>
            <p:nvPr/>
          </p:nvSpPr>
          <p:spPr>
            <a:xfrm>
              <a:off x="7670732" y="3739041"/>
              <a:ext cx="2728783" cy="805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4800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优点缺点</a:t>
              </a:r>
              <a:endParaRPr lang="en-US" altLang="zh-CN" sz="4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8175829" y="2043614"/>
              <a:ext cx="1531969" cy="1541368"/>
              <a:chOff x="2346045" y="2201242"/>
              <a:chExt cx="1531969" cy="1541368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46045" y="2201242"/>
                <a:ext cx="1531969" cy="1541368"/>
              </a:xfrm>
              <a:prstGeom prst="rect">
                <a:avLst/>
              </a:prstGeom>
            </p:spPr>
          </p:pic>
          <p:sp>
            <p:nvSpPr>
              <p:cNvPr id="35" name="文本框 34"/>
              <p:cNvSpPr txBox="1"/>
              <p:nvPr/>
            </p:nvSpPr>
            <p:spPr>
              <a:xfrm>
                <a:off x="2805803" y="2554896"/>
                <a:ext cx="388508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sz="5500" b="1" dirty="0" smtClean="0">
                    <a:latin typeface="黑体" pitchFamily="49" charset="-122"/>
                    <a:ea typeface="黑体" pitchFamily="49" charset="-122"/>
                  </a:rPr>
                  <a:t>3</a:t>
                </a:r>
              </a:p>
            </p:txBody>
          </p:sp>
        </p:grpSp>
      </p:grpSp>
      <p:sp>
        <p:nvSpPr>
          <p:cNvPr id="40" name="文本框 6"/>
          <p:cNvSpPr txBox="1"/>
          <p:nvPr/>
        </p:nvSpPr>
        <p:spPr>
          <a:xfrm>
            <a:off x="470298" y="448948"/>
            <a:ext cx="3923760" cy="10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6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分组讨论</a:t>
            </a:r>
            <a:endParaRPr lang="en-US" altLang="zh-CN" sz="6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8761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矩形 13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图文框 13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11702" y="1924976"/>
            <a:ext cx="1820140" cy="1589745"/>
            <a:chOff x="6842760" y="2637270"/>
            <a:chExt cx="1203960" cy="1051560"/>
          </a:xfrm>
          <a:solidFill>
            <a:srgbClr val="B91F38"/>
          </a:solidFill>
        </p:grpSpPr>
        <p:sp>
          <p:nvSpPr>
            <p:cNvPr id="33" name="六边形 32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pattFill prst="dkUpDiag">
              <a:fgClr>
                <a:schemeClr val="accent2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61"/>
            <p:cNvSpPr txBox="1"/>
            <p:nvPr/>
          </p:nvSpPr>
          <p:spPr>
            <a:xfrm>
              <a:off x="7024263" y="2771894"/>
              <a:ext cx="820724" cy="78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金属材料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559832" y="3978321"/>
            <a:ext cx="1808440" cy="1579527"/>
            <a:chOff x="6842760" y="4008870"/>
            <a:chExt cx="1203960" cy="1051560"/>
          </a:xfrm>
        </p:grpSpPr>
        <p:sp>
          <p:nvSpPr>
            <p:cNvPr id="39" name="六边形 38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pattFill prst="dkUpDiag">
              <a:fgClr>
                <a:srgbClr val="0092C3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67"/>
            <p:cNvSpPr txBox="1"/>
            <p:nvPr/>
          </p:nvSpPr>
          <p:spPr>
            <a:xfrm>
              <a:off x="6981635" y="4081937"/>
              <a:ext cx="926211" cy="93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化学材料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498204" y="3992939"/>
            <a:ext cx="1846363" cy="1593485"/>
            <a:chOff x="4199001" y="4008870"/>
            <a:chExt cx="1218440" cy="1051560"/>
          </a:xfrm>
        </p:grpSpPr>
        <p:sp>
          <p:nvSpPr>
            <p:cNvPr id="42" name="六边形 41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pattFill prst="dkUpDiag">
              <a:fgClr>
                <a:srgbClr val="FF0000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3" name="文本框 70"/>
            <p:cNvSpPr txBox="1"/>
            <p:nvPr/>
          </p:nvSpPr>
          <p:spPr>
            <a:xfrm>
              <a:off x="4199001" y="4175876"/>
              <a:ext cx="1218440" cy="728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8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PVC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06241" y="1959225"/>
            <a:ext cx="1780105" cy="1554777"/>
            <a:chOff x="4206240" y="2637270"/>
            <a:chExt cx="1203960" cy="1051560"/>
          </a:xfrm>
        </p:grpSpPr>
        <p:sp>
          <p:nvSpPr>
            <p:cNvPr id="45" name="六边形 44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pattFill prst="dkUpDiag">
              <a:fgClr>
                <a:srgbClr val="00CC99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6" name="文本框 73"/>
            <p:cNvSpPr txBox="1"/>
            <p:nvPr/>
          </p:nvSpPr>
          <p:spPr>
            <a:xfrm>
              <a:off x="4387743" y="2771739"/>
              <a:ext cx="820724" cy="79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有机玻璃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534832" y="4972097"/>
            <a:ext cx="1832057" cy="1557291"/>
            <a:chOff x="5525852" y="4683240"/>
            <a:chExt cx="1203960" cy="1051560"/>
          </a:xfrm>
          <a:solidFill>
            <a:srgbClr val="1F8EB9"/>
          </a:solidFill>
        </p:grpSpPr>
        <p:sp>
          <p:nvSpPr>
            <p:cNvPr id="48" name="六边形 47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pattFill prst="dkUpDiag">
              <a:fgClr>
                <a:schemeClr val="accent6">
                  <a:lumMod val="75000"/>
                </a:schemeClr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76"/>
            <p:cNvSpPr txBox="1"/>
            <p:nvPr/>
          </p:nvSpPr>
          <p:spPr>
            <a:xfrm>
              <a:off x="5693281" y="4817864"/>
              <a:ext cx="820724" cy="789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复合材料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8985500" y="3547693"/>
            <a:ext cx="2752659" cy="1029505"/>
            <a:chOff x="9337121" y="3230227"/>
            <a:chExt cx="2752659" cy="1029505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9337121" y="3678615"/>
              <a:ext cx="71539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47"/>
            <p:cNvSpPr>
              <a:spLocks noChangeArrowheads="1"/>
            </p:cNvSpPr>
            <p:nvPr/>
          </p:nvSpPr>
          <p:spPr bwMode="auto">
            <a:xfrm>
              <a:off x="10045699" y="3230227"/>
              <a:ext cx="2044081" cy="102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rPr>
                <a:t>耐用性好，</a:t>
              </a:r>
              <a:endParaRPr lang="en-US" altLang="zh-CN" sz="2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rPr>
                <a:t>但污染环境。</a:t>
              </a:r>
              <a:endParaRPr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265792" y="5498732"/>
            <a:ext cx="4568079" cy="1029505"/>
            <a:chOff x="7565840" y="5484444"/>
            <a:chExt cx="4568079" cy="1029505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7565840" y="6066220"/>
              <a:ext cx="96856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47"/>
            <p:cNvSpPr>
              <a:spLocks noChangeArrowheads="1"/>
            </p:cNvSpPr>
            <p:nvPr/>
          </p:nvSpPr>
          <p:spPr bwMode="auto">
            <a:xfrm>
              <a:off x="8513045" y="5484444"/>
              <a:ext cx="3620874" cy="102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rPr>
                <a:t>克服单一材料的某些缺陷</a:t>
              </a:r>
              <a:r>
                <a:rPr lang="zh-CN" altLang="en-US" sz="2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rPr>
                <a:t>集合，但制造困难。</a:t>
              </a:r>
              <a:endParaRPr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244837" y="801942"/>
            <a:ext cx="2516943" cy="1445837"/>
            <a:chOff x="9306757" y="614622"/>
            <a:chExt cx="2750962" cy="1445837"/>
          </a:xfrm>
        </p:grpSpPr>
        <p:sp>
          <p:nvSpPr>
            <p:cNvPr id="57" name="矩形 47"/>
            <p:cNvSpPr>
              <a:spLocks noChangeArrowheads="1"/>
            </p:cNvSpPr>
            <p:nvPr/>
          </p:nvSpPr>
          <p:spPr bwMode="auto">
            <a:xfrm>
              <a:off x="10097823" y="614622"/>
              <a:ext cx="1959896" cy="144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rPr>
                <a:t>机械性好，但生产消耗大量能源。</a:t>
              </a:r>
              <a:endParaRPr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 flipH="1">
              <a:off x="9306757" y="1326061"/>
              <a:ext cx="827842" cy="394974"/>
              <a:chOff x="4255294" y="1661160"/>
              <a:chExt cx="1505426" cy="262890"/>
            </a:xfrm>
          </p:grpSpPr>
          <p:cxnSp>
            <p:nvCxnSpPr>
              <p:cNvPr id="63" name="直接连接符 62"/>
              <p:cNvCxnSpPr/>
              <p:nvPr/>
            </p:nvCxnSpPr>
            <p:spPr>
              <a:xfrm flipH="1" flipV="1">
                <a:off x="5410200" y="1661160"/>
                <a:ext cx="350520" cy="26289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4255294" y="1663541"/>
                <a:ext cx="1157287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组合 64"/>
          <p:cNvGrpSpPr/>
          <p:nvPr/>
        </p:nvGrpSpPr>
        <p:grpSpPr>
          <a:xfrm>
            <a:off x="4709742" y="2144372"/>
            <a:ext cx="3493847" cy="2741951"/>
            <a:chOff x="5862544" y="3207123"/>
            <a:chExt cx="2029296" cy="1592580"/>
          </a:xfrm>
        </p:grpSpPr>
        <p:sp>
          <p:nvSpPr>
            <p:cNvPr id="66" name="六边形 65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pattFill prst="dkUpDiag">
              <a:fgClr>
                <a:srgbClr val="FF66CC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7" name="文本框 1"/>
            <p:cNvSpPr txBox="1"/>
            <p:nvPr/>
          </p:nvSpPr>
          <p:spPr>
            <a:xfrm>
              <a:off x="5862544" y="3423618"/>
              <a:ext cx="2029296" cy="112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材料的</a:t>
              </a:r>
              <a:endParaRPr lang="en-US" altLang="zh-CN" sz="6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60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分类</a:t>
              </a:r>
              <a:endParaRPr lang="zh-CN" altLang="en-US" sz="6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533462" y="516597"/>
            <a:ext cx="1753034" cy="1531135"/>
            <a:chOff x="5386322" y="1892651"/>
            <a:chExt cx="1203960" cy="1051560"/>
          </a:xfrm>
        </p:grpSpPr>
        <p:sp>
          <p:nvSpPr>
            <p:cNvPr id="116" name="六边形 115"/>
            <p:cNvSpPr/>
            <p:nvPr/>
          </p:nvSpPr>
          <p:spPr>
            <a:xfrm>
              <a:off x="5386322" y="1892651"/>
              <a:ext cx="1203960" cy="1051560"/>
            </a:xfrm>
            <a:prstGeom prst="hexagon">
              <a:avLst/>
            </a:prstGeom>
            <a:pattFill prst="dkUpDiag">
              <a:fgClr>
                <a:srgbClr val="7030A0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7" name="文本框 64"/>
            <p:cNvSpPr txBox="1"/>
            <p:nvPr/>
          </p:nvSpPr>
          <p:spPr>
            <a:xfrm>
              <a:off x="5557659" y="1943287"/>
              <a:ext cx="882327" cy="867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新材料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92829" y="475641"/>
            <a:ext cx="1793937" cy="1566860"/>
            <a:chOff x="5525852" y="1879080"/>
            <a:chExt cx="1203960" cy="1051560"/>
          </a:xfrm>
        </p:grpSpPr>
        <p:sp>
          <p:nvSpPr>
            <p:cNvPr id="54" name="六边形 53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pattFill prst="dkUpDiag">
              <a:fgClr>
                <a:srgbClr val="FFCC00"/>
              </a:fgClr>
              <a:bgClr>
                <a:srgbClr val="3636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6" name="文本框 64"/>
            <p:cNvSpPr txBox="1"/>
            <p:nvPr/>
          </p:nvSpPr>
          <p:spPr>
            <a:xfrm>
              <a:off x="5686669" y="1943287"/>
              <a:ext cx="882327" cy="867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800" b="1" baseline="-30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天然材料</a:t>
              </a:r>
              <a:endParaRPr lang="zh-CN" altLang="en-US" sz="4800" b="1" baseline="-3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60474" y="4945385"/>
            <a:ext cx="3347071" cy="1509636"/>
            <a:chOff x="1646362" y="4945385"/>
            <a:chExt cx="3347071" cy="1509636"/>
          </a:xfrm>
        </p:grpSpPr>
        <p:sp>
          <p:nvSpPr>
            <p:cNvPr id="55" name="矩形 47"/>
            <p:cNvSpPr>
              <a:spLocks noChangeArrowheads="1"/>
            </p:cNvSpPr>
            <p:nvPr/>
          </p:nvSpPr>
          <p:spPr bwMode="auto">
            <a:xfrm>
              <a:off x="1646362" y="4945385"/>
              <a:ext cx="2610340" cy="150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rPr>
                <a:t>耐热性好，韧性强，运用广泛，但不易降解。</a:t>
              </a:r>
              <a:endParaRPr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endParaRPr>
            </a:p>
          </p:txBody>
        </p:sp>
        <p:cxnSp>
          <p:nvCxnSpPr>
            <p:cNvPr id="13" name="直接连接符 12"/>
            <p:cNvCxnSpPr>
              <a:stCxn id="42" idx="2"/>
            </p:cNvCxnSpPr>
            <p:nvPr/>
          </p:nvCxnSpPr>
          <p:spPr>
            <a:xfrm flipH="1">
              <a:off x="4557751" y="5586424"/>
              <a:ext cx="435682" cy="2571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4209332" y="5832443"/>
              <a:ext cx="36781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>
            <a:off x="509771" y="3389047"/>
            <a:ext cx="3170996" cy="1509636"/>
            <a:chOff x="1567083" y="3317607"/>
            <a:chExt cx="3170996" cy="1509636"/>
          </a:xfrm>
        </p:grpSpPr>
        <p:sp>
          <p:nvSpPr>
            <p:cNvPr id="53" name="矩形 52"/>
            <p:cNvSpPr>
              <a:spLocks noChangeArrowheads="1"/>
            </p:cNvSpPr>
            <p:nvPr/>
          </p:nvSpPr>
          <p:spPr bwMode="auto">
            <a:xfrm>
              <a:off x="1567083" y="3317607"/>
              <a:ext cx="2184400" cy="150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rPr>
                <a:t>强度</a:t>
              </a:r>
              <a:r>
                <a:rPr lang="zh-CN" altLang="en-US" sz="2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rPr>
                <a:t>大、耐腐蚀、安全性好，但成本高。</a:t>
              </a:r>
              <a:endParaRPr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484077" y="3429000"/>
              <a:ext cx="254002" cy="45966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975100" y="3887737"/>
              <a:ext cx="508977" cy="9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>
          <a:xfrm>
            <a:off x="454732" y="1298556"/>
            <a:ext cx="4050161" cy="1347446"/>
            <a:chOff x="1341393" y="4830041"/>
            <a:chExt cx="4050161" cy="1347446"/>
          </a:xfrm>
        </p:grpSpPr>
        <p:grpSp>
          <p:nvGrpSpPr>
            <p:cNvPr id="81" name="组合 80"/>
            <p:cNvGrpSpPr/>
            <p:nvPr/>
          </p:nvGrpSpPr>
          <p:grpSpPr>
            <a:xfrm rot="10800000" flipH="1">
              <a:off x="4243824" y="4830041"/>
              <a:ext cx="1147730" cy="560660"/>
              <a:chOff x="4491538" y="1777757"/>
              <a:chExt cx="690299" cy="96770"/>
            </a:xfrm>
          </p:grpSpPr>
          <p:cxnSp>
            <p:nvCxnSpPr>
              <p:cNvPr id="83" name="直接连接符 82"/>
              <p:cNvCxnSpPr/>
              <p:nvPr/>
            </p:nvCxnSpPr>
            <p:spPr>
              <a:xfrm rot="10800000">
                <a:off x="4714200" y="1874527"/>
                <a:ext cx="467637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rot="10800000">
                <a:off x="4491538" y="1777757"/>
                <a:ext cx="222662" cy="9564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矩形 47"/>
            <p:cNvSpPr>
              <a:spLocks noChangeArrowheads="1"/>
            </p:cNvSpPr>
            <p:nvPr/>
          </p:nvSpPr>
          <p:spPr bwMode="auto">
            <a:xfrm>
              <a:off x="1341393" y="5147982"/>
              <a:ext cx="2858962" cy="1029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1" tIns="34286" rIns="68571" bIns="3428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2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rPr>
                <a:t>有新性能，但生产难度大、成本高</a:t>
              </a:r>
              <a:endParaRPr lang="zh-CN" altLang="en-US" sz="2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55843" y="181240"/>
            <a:ext cx="6183101" cy="1029505"/>
            <a:chOff x="1541683" y="195528"/>
            <a:chExt cx="6183101" cy="1029505"/>
          </a:xfrm>
        </p:grpSpPr>
        <p:grpSp>
          <p:nvGrpSpPr>
            <p:cNvPr id="142" name="组合 141"/>
            <p:cNvGrpSpPr/>
            <p:nvPr/>
          </p:nvGrpSpPr>
          <p:grpSpPr>
            <a:xfrm>
              <a:off x="1541683" y="195528"/>
              <a:ext cx="6116445" cy="1029505"/>
              <a:chOff x="3524737" y="15069"/>
              <a:chExt cx="6116445" cy="1029505"/>
            </a:xfrm>
          </p:grpSpPr>
          <p:sp>
            <p:nvSpPr>
              <p:cNvPr id="51" name="矩形 47"/>
              <p:cNvSpPr>
                <a:spLocks noChangeArrowheads="1"/>
              </p:cNvSpPr>
              <p:nvPr/>
            </p:nvSpPr>
            <p:spPr bwMode="auto">
              <a:xfrm>
                <a:off x="3524737" y="15069"/>
                <a:ext cx="2467519" cy="1029505"/>
              </a:xfrm>
              <a:prstGeom prst="rect">
                <a:avLst/>
              </a:prstGeom>
              <a:ln w="38100">
                <a:noFill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68571" tIns="34286" rIns="68571" bIns="34286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软雅黑" pitchFamily="34" charset="-122"/>
                    <a:ea typeface="微软雅黑" pitchFamily="34" charset="-122"/>
                    <a:sym typeface="Calibri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26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微软雅黑" pitchFamily="34" charset="-122"/>
                  </a:rPr>
                  <a:t>安全</a:t>
                </a:r>
                <a:r>
                  <a:rPr lang="zh-CN" altLang="en-US" sz="26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微软雅黑" pitchFamily="34" charset="-122"/>
                  </a:rPr>
                  <a:t>无公害，</a:t>
                </a:r>
                <a:endParaRPr lang="en-US" altLang="zh-CN" sz="26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endParaRPr>
              </a:p>
              <a:p>
                <a:pPr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zh-CN" altLang="en-US" sz="2600" b="1" dirty="0" smtClean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sym typeface="微软雅黑" pitchFamily="34" charset="-122"/>
                  </a:rPr>
                  <a:t>但破坏自然。</a:t>
                </a:r>
                <a:endParaRPr lang="zh-CN" altLang="en-US" sz="2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微软雅黑" pitchFamily="34" charset="-122"/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>
              <a:xfrm flipH="1">
                <a:off x="5453125" y="233879"/>
                <a:ext cx="4188057" cy="14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直接连接符 67"/>
            <p:cNvCxnSpPr/>
            <p:nvPr/>
          </p:nvCxnSpPr>
          <p:spPr>
            <a:xfrm>
              <a:off x="7643840" y="417498"/>
              <a:ext cx="80944" cy="10100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051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60"/>
          <p:cNvSpPr>
            <a:spLocks noChangeArrowheads="1"/>
          </p:cNvSpPr>
          <p:nvPr/>
        </p:nvSpPr>
        <p:spPr bwMode="auto">
          <a:xfrm>
            <a:off x="6821509" y="4592532"/>
            <a:ext cx="29384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sym typeface="时尚中黑简体" panose="01010104010101010101" pitchFamily="2" charset="-122"/>
              </a:rPr>
              <a:t>观察现象</a:t>
            </a:r>
            <a:endParaRPr lang="zh-CN" altLang="en-US" sz="4800" b="1" dirty="0">
              <a:solidFill>
                <a:schemeClr val="bg1"/>
              </a:solidFill>
              <a:latin typeface="黑体" pitchFamily="49" charset="-122"/>
              <a:ea typeface="黑体" pitchFamily="49" charset="-122"/>
              <a:sym typeface="时尚中黑简体" panose="01010104010101010101" pitchFamily="2" charset="-122"/>
            </a:endParaRPr>
          </a:p>
        </p:txBody>
      </p:sp>
      <p:sp>
        <p:nvSpPr>
          <p:cNvPr id="52" name="图文框 51"/>
          <p:cNvSpPr/>
          <p:nvPr/>
        </p:nvSpPr>
        <p:spPr>
          <a:xfrm>
            <a:off x="0" y="3969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047364">
            <a:off x="6177804" y="3172179"/>
            <a:ext cx="738377" cy="642067"/>
          </a:xfrm>
          <a:prstGeom prst="rect">
            <a:avLst/>
          </a:prstGeom>
        </p:spPr>
      </p:pic>
      <p:pic>
        <p:nvPicPr>
          <p:cNvPr id="478" name="图片 47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095359" flipH="1">
            <a:off x="9114412" y="3226352"/>
            <a:ext cx="738377" cy="642067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3481012" y="304678"/>
            <a:ext cx="5129588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科学小实验</a:t>
            </a:r>
            <a:endParaRPr lang="en-US" altLang="zh-CN" sz="66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 descr="H:\怎样挑选材料\龙硫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8504" y="1161653"/>
            <a:ext cx="2180258" cy="2905194"/>
          </a:xfrm>
          <a:prstGeom prst="rect">
            <a:avLst/>
          </a:prstGeom>
          <a:noFill/>
        </p:spPr>
      </p:pic>
      <p:pic>
        <p:nvPicPr>
          <p:cNvPr id="1027" name="Picture 3" descr="C:\Users\Administrator\Desktop\怎样挑选材料\玻璃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56065" y="3876287"/>
            <a:ext cx="1919704" cy="2558006"/>
          </a:xfrm>
          <a:prstGeom prst="rect">
            <a:avLst/>
          </a:prstGeom>
          <a:noFill/>
        </p:spPr>
      </p:pic>
      <p:pic>
        <p:nvPicPr>
          <p:cNvPr id="2" name="Picture 2" descr="C:\Users\Administrator\Desktop\怎样挑选材料\竹签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7599" y="3943537"/>
            <a:ext cx="1971675" cy="2627256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6" y="2321257"/>
            <a:ext cx="1302566" cy="139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21" y="2612405"/>
            <a:ext cx="1028957" cy="10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03" y="3459591"/>
            <a:ext cx="1619439" cy="173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920760">
            <a:off x="2126476" y="1669488"/>
            <a:ext cx="1293750" cy="14737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3684179" y="2590613"/>
            <a:ext cx="457827" cy="16951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8679240" flipV="1">
            <a:off x="2799997" y="4399743"/>
            <a:ext cx="1293750" cy="1473750"/>
          </a:xfrm>
          <a:prstGeom prst="rect">
            <a:avLst/>
          </a:prstGeom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16571" y="550025"/>
            <a:ext cx="2386392" cy="239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6"/>
          <p:cNvGrpSpPr>
            <a:grpSpLocks/>
          </p:cNvGrpSpPr>
          <p:nvPr/>
        </p:nvGrpSpPr>
        <p:grpSpPr bwMode="auto">
          <a:xfrm>
            <a:off x="9343795" y="674809"/>
            <a:ext cx="2093463" cy="2120244"/>
            <a:chOff x="0" y="0"/>
            <a:chExt cx="2928" cy="2902"/>
          </a:xfrm>
        </p:grpSpPr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0" y="0"/>
              <a:ext cx="2928" cy="2902"/>
            </a:xfrm>
            <a:prstGeom prst="ellips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451" y="45"/>
              <a:ext cx="0" cy="1134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9738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6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图文框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3198867" y="404813"/>
            <a:ext cx="1763712" cy="1150937"/>
            <a:chOff x="544" y="845"/>
            <a:chExt cx="1383" cy="930"/>
          </a:xfrm>
        </p:grpSpPr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544" y="845"/>
              <a:ext cx="975" cy="930"/>
            </a:xfrm>
            <a:prstGeom prst="ellipse">
              <a:avLst/>
            </a:prstGeom>
            <a:gradFill rotWithShape="1">
              <a:gsLst>
                <a:gs pos="0">
                  <a:srgbClr val="CDE5D8"/>
                </a:gs>
                <a:gs pos="100000">
                  <a:srgbClr val="4583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Oval 5" descr="未标题-6"/>
            <p:cNvSpPr>
              <a:spLocks noChangeArrowheads="1"/>
            </p:cNvSpPr>
            <p:nvPr/>
          </p:nvSpPr>
          <p:spPr bwMode="auto">
            <a:xfrm>
              <a:off x="635" y="936"/>
              <a:ext cx="794" cy="74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>
              <a:off x="1519" y="1299"/>
              <a:ext cx="408" cy="0"/>
            </a:xfrm>
            <a:prstGeom prst="line">
              <a:avLst/>
            </a:prstGeom>
            <a:noFill/>
            <a:ln w="28575" cap="rnd">
              <a:solidFill>
                <a:srgbClr val="35654B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5035604" y="333375"/>
            <a:ext cx="5184775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CDE5D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黑体" pitchFamily="49" charset="-122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5037192" y="476250"/>
            <a:ext cx="518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6000" dirty="0">
                <a:ea typeface="黑体" pitchFamily="49" charset="-122"/>
              </a:rPr>
              <a:t>塑性</a:t>
            </a:r>
          </a:p>
        </p:txBody>
      </p:sp>
      <p:grpSp>
        <p:nvGrpSpPr>
          <p:cNvPr id="33" name="Group 19"/>
          <p:cNvGrpSpPr>
            <a:grpSpLocks/>
          </p:cNvGrpSpPr>
          <p:nvPr/>
        </p:nvGrpSpPr>
        <p:grpSpPr bwMode="auto">
          <a:xfrm>
            <a:off x="3198867" y="1952625"/>
            <a:ext cx="1763712" cy="1150938"/>
            <a:chOff x="544" y="845"/>
            <a:chExt cx="1383" cy="930"/>
          </a:xfrm>
        </p:grpSpPr>
        <p:sp>
          <p:nvSpPr>
            <p:cNvPr id="34" name="Oval 20"/>
            <p:cNvSpPr>
              <a:spLocks noChangeArrowheads="1"/>
            </p:cNvSpPr>
            <p:nvPr/>
          </p:nvSpPr>
          <p:spPr bwMode="auto">
            <a:xfrm>
              <a:off x="544" y="845"/>
              <a:ext cx="975" cy="93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Oval 21" descr="未标题-6"/>
            <p:cNvSpPr>
              <a:spLocks noChangeArrowheads="1"/>
            </p:cNvSpPr>
            <p:nvPr/>
          </p:nvSpPr>
          <p:spPr bwMode="auto">
            <a:xfrm>
              <a:off x="635" y="936"/>
              <a:ext cx="794" cy="748"/>
            </a:xfrm>
            <a:prstGeom prst="ellipse">
              <a:avLst/>
            </a:prstGeom>
            <a:blipFill dpi="0" rotWithShape="1">
              <a:blip r:embed="rId5" cstate="print">
                <a:grayscl/>
                <a:biLevel thresh="50000"/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1519" y="1299"/>
              <a:ext cx="408" cy="0"/>
            </a:xfrm>
            <a:prstGeom prst="line">
              <a:avLst/>
            </a:prstGeom>
            <a:noFill/>
            <a:ln w="28575" cap="rnd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" name="AutoShape 23"/>
          <p:cNvSpPr>
            <a:spLocks noChangeArrowheads="1"/>
          </p:cNvSpPr>
          <p:nvPr/>
        </p:nvSpPr>
        <p:spPr bwMode="auto">
          <a:xfrm>
            <a:off x="5035604" y="1916113"/>
            <a:ext cx="5184775" cy="1223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黑体" pitchFamily="49" charset="-122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5037192" y="2060575"/>
            <a:ext cx="518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6000">
                <a:ea typeface="黑体" pitchFamily="49" charset="-122"/>
              </a:rPr>
              <a:t>弹性</a:t>
            </a:r>
          </a:p>
        </p:txBody>
      </p:sp>
      <p:grpSp>
        <p:nvGrpSpPr>
          <p:cNvPr id="39" name="Group 25"/>
          <p:cNvGrpSpPr>
            <a:grpSpLocks/>
          </p:cNvGrpSpPr>
          <p:nvPr/>
        </p:nvGrpSpPr>
        <p:grpSpPr bwMode="auto">
          <a:xfrm>
            <a:off x="3163942" y="3573463"/>
            <a:ext cx="1763712" cy="1150937"/>
            <a:chOff x="544" y="845"/>
            <a:chExt cx="1383" cy="930"/>
          </a:xfrm>
        </p:grpSpPr>
        <p:sp>
          <p:nvSpPr>
            <p:cNvPr id="40" name="Oval 26"/>
            <p:cNvSpPr>
              <a:spLocks noChangeArrowheads="1"/>
            </p:cNvSpPr>
            <p:nvPr/>
          </p:nvSpPr>
          <p:spPr bwMode="auto">
            <a:xfrm>
              <a:off x="544" y="845"/>
              <a:ext cx="975" cy="930"/>
            </a:xfrm>
            <a:prstGeom prst="ellipse">
              <a:avLst/>
            </a:prstGeom>
            <a:gradFill rotWithShape="1">
              <a:gsLst>
                <a:gs pos="0">
                  <a:srgbClr val="CDE5D8"/>
                </a:gs>
                <a:gs pos="100000">
                  <a:srgbClr val="45836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Oval 27" descr="未标题-6"/>
            <p:cNvSpPr>
              <a:spLocks noChangeArrowheads="1"/>
            </p:cNvSpPr>
            <p:nvPr/>
          </p:nvSpPr>
          <p:spPr bwMode="auto">
            <a:xfrm>
              <a:off x="635" y="936"/>
              <a:ext cx="794" cy="748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Line 28"/>
            <p:cNvSpPr>
              <a:spLocks noChangeShapeType="1"/>
            </p:cNvSpPr>
            <p:nvPr/>
          </p:nvSpPr>
          <p:spPr bwMode="auto">
            <a:xfrm>
              <a:off x="1519" y="1299"/>
              <a:ext cx="408" cy="0"/>
            </a:xfrm>
            <a:prstGeom prst="line">
              <a:avLst/>
            </a:prstGeom>
            <a:noFill/>
            <a:ln w="28575" cap="rnd">
              <a:solidFill>
                <a:srgbClr val="35654B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AutoShape 29"/>
          <p:cNvSpPr>
            <a:spLocks noChangeArrowheads="1"/>
          </p:cNvSpPr>
          <p:nvPr/>
        </p:nvSpPr>
        <p:spPr bwMode="auto">
          <a:xfrm>
            <a:off x="4999092" y="3500438"/>
            <a:ext cx="5184775" cy="1223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CDE5D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黑体" pitchFamily="49" charset="-122"/>
            </a:endParaRPr>
          </a:p>
        </p:txBody>
      </p:sp>
      <p:sp>
        <p:nvSpPr>
          <p:cNvPr id="44" name="Rectangle 30"/>
          <p:cNvSpPr>
            <a:spLocks noChangeArrowheads="1"/>
          </p:cNvSpPr>
          <p:nvPr/>
        </p:nvSpPr>
        <p:spPr bwMode="auto">
          <a:xfrm>
            <a:off x="5037192" y="3644900"/>
            <a:ext cx="518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buClr>
                <a:schemeClr val="tx1"/>
              </a:buClr>
            </a:pPr>
            <a:r>
              <a:rPr lang="zh-CN" altLang="en-US" sz="6000" dirty="0">
                <a:ea typeface="黑体" pitchFamily="49" charset="-122"/>
              </a:rPr>
              <a:t>耐腐蚀性</a:t>
            </a:r>
            <a:endParaRPr lang="en-US" altLang="zh-CN" sz="6000" dirty="0">
              <a:ea typeface="黑体" pitchFamily="49" charset="-122"/>
            </a:endParaRPr>
          </a:p>
        </p:txBody>
      </p:sp>
      <p:grpSp>
        <p:nvGrpSpPr>
          <p:cNvPr id="45" name="Group 19"/>
          <p:cNvGrpSpPr>
            <a:grpSpLocks/>
          </p:cNvGrpSpPr>
          <p:nvPr/>
        </p:nvGrpSpPr>
        <p:grpSpPr bwMode="auto">
          <a:xfrm>
            <a:off x="3162354" y="5156200"/>
            <a:ext cx="1763713" cy="1150938"/>
            <a:chOff x="544" y="845"/>
            <a:chExt cx="1383" cy="930"/>
          </a:xfrm>
        </p:grpSpPr>
        <p:sp>
          <p:nvSpPr>
            <p:cNvPr id="46" name="Oval 20"/>
            <p:cNvSpPr>
              <a:spLocks noChangeArrowheads="1"/>
            </p:cNvSpPr>
            <p:nvPr/>
          </p:nvSpPr>
          <p:spPr bwMode="auto">
            <a:xfrm>
              <a:off x="544" y="845"/>
              <a:ext cx="975" cy="93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Oval 21" descr="未标题-6"/>
            <p:cNvSpPr>
              <a:spLocks noChangeArrowheads="1"/>
            </p:cNvSpPr>
            <p:nvPr/>
          </p:nvSpPr>
          <p:spPr bwMode="auto">
            <a:xfrm>
              <a:off x="635" y="936"/>
              <a:ext cx="794" cy="748"/>
            </a:xfrm>
            <a:prstGeom prst="ellipse">
              <a:avLst/>
            </a:prstGeom>
            <a:blipFill dpi="0" rotWithShape="1">
              <a:blip r:embed="rId5" cstate="print">
                <a:grayscl/>
                <a:biLevel thresh="50000"/>
              </a:blip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1519" y="1299"/>
              <a:ext cx="408" cy="0"/>
            </a:xfrm>
            <a:prstGeom prst="line">
              <a:avLst/>
            </a:prstGeom>
            <a:noFill/>
            <a:ln w="28575" cap="rnd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4997504" y="5084763"/>
            <a:ext cx="5184775" cy="1223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黑体" pitchFamily="49" charset="-122"/>
            </a:endParaRP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5035604" y="5229225"/>
            <a:ext cx="518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zh-CN" altLang="en-US" sz="6000">
                <a:ea typeface="黑体" pitchFamily="49" charset="-122"/>
              </a:rPr>
              <a:t>其他特性</a:t>
            </a:r>
          </a:p>
        </p:txBody>
      </p:sp>
      <p:sp>
        <p:nvSpPr>
          <p:cNvPr id="51" name="Text Box 35"/>
          <p:cNvSpPr txBox="1">
            <a:spLocks noChangeArrowheads="1"/>
          </p:cNvSpPr>
          <p:nvPr/>
        </p:nvSpPr>
        <p:spPr bwMode="auto">
          <a:xfrm>
            <a:off x="1141277" y="1314448"/>
            <a:ext cx="120032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材料的特性</a:t>
            </a:r>
          </a:p>
        </p:txBody>
      </p:sp>
    </p:spTree>
    <p:extLst>
      <p:ext uri="{BB962C8B-B14F-4D97-AF65-F5344CB8AC3E}">
        <p14:creationId xmlns:p14="http://schemas.microsoft.com/office/powerpoint/2010/main" val="1839744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图文框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40"/>
          <p:cNvSpPr txBox="1"/>
          <p:nvPr/>
        </p:nvSpPr>
        <p:spPr>
          <a:xfrm>
            <a:off x="204640" y="514224"/>
            <a:ext cx="320722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动动手</a:t>
            </a:r>
            <a:endParaRPr lang="en-US" altLang="zh-CN" sz="6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2" descr="C:\Users\Administrator\Desktop\新建文件夹\wKhQtlNMrYWEcPdkAAAAAAoaDPk430_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230" y="1576459"/>
            <a:ext cx="3810000" cy="5076825"/>
          </a:xfrm>
          <a:prstGeom prst="rect">
            <a:avLst/>
          </a:prstGeom>
          <a:noFill/>
        </p:spPr>
      </p:pic>
      <p:pic>
        <p:nvPicPr>
          <p:cNvPr id="11" name="Picture 2" descr="C:\Users\Administrator\Desktop\新建文件夹\wKhQtlNMrYWEcPdkAAAAAAoaDPk430_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0182" y="1781175"/>
            <a:ext cx="3810000" cy="5076825"/>
          </a:xfrm>
          <a:prstGeom prst="rect">
            <a:avLst/>
          </a:prstGeom>
          <a:noFill/>
        </p:spPr>
      </p:pic>
      <p:pic>
        <p:nvPicPr>
          <p:cNvPr id="12" name="Picture 2" descr="H:\怎样挑选材料\螺丝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7243" y="2033516"/>
            <a:ext cx="2530934" cy="3372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795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图文框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86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ffectLst>
            <a:innerShdw blurRad="127000">
              <a:schemeClr val="bg2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 prstMaterial="dkEdge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40"/>
          <p:cNvSpPr txBox="1"/>
          <p:nvPr/>
        </p:nvSpPr>
        <p:spPr>
          <a:xfrm>
            <a:off x="2616200" y="514224"/>
            <a:ext cx="7175500" cy="107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66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标准件</a:t>
            </a:r>
            <a:endParaRPr lang="en-US" altLang="zh-CN" sz="66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50" name="Picture 2" descr="C:\Users\Administrator\Desktop\新建文件夹\内六角螺丝_副本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6540" y="1463793"/>
            <a:ext cx="3810000" cy="50768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0909" y="2205038"/>
            <a:ext cx="3125788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8052648" y="2361988"/>
            <a:ext cx="2751138" cy="2787650"/>
            <a:chOff x="-47" y="13"/>
            <a:chExt cx="2928" cy="2902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-47" y="13"/>
              <a:ext cx="2928" cy="2902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451" y="45"/>
              <a:ext cx="0" cy="1134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2795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4303</TotalTime>
  <Words>291</Words>
  <Application>Microsoft Office PowerPoint</Application>
  <PresentationFormat>自定义</PresentationFormat>
  <Paragraphs>86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微软雅黑</vt:lpstr>
      <vt:lpstr>Calibri</vt:lpstr>
      <vt:lpstr>黑体</vt:lpstr>
      <vt:lpstr>时尚中黑简体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chuhai</dc:creator>
  <cp:lastModifiedBy>Lenovo User</cp:lastModifiedBy>
  <cp:revision>255</cp:revision>
  <dcterms:created xsi:type="dcterms:W3CDTF">2015-07-09T11:56:08Z</dcterms:created>
  <dcterms:modified xsi:type="dcterms:W3CDTF">2016-10-18T07:58:31Z</dcterms:modified>
</cp:coreProperties>
</file>